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58" r:id="rId4"/>
    <p:sldId id="266" r:id="rId5"/>
    <p:sldId id="262" r:id="rId6"/>
    <p:sldId id="267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B33"/>
    <a:srgbClr val="83CBDB"/>
    <a:srgbClr val="CBA54C"/>
    <a:srgbClr val="19598A"/>
    <a:srgbClr val="CE992F"/>
    <a:srgbClr val="CE9B30"/>
    <a:srgbClr val="C1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06" autoAdjust="0"/>
  </p:normalViewPr>
  <p:slideViewPr>
    <p:cSldViewPr>
      <p:cViewPr varScale="1">
        <p:scale>
          <a:sx n="99" d="100"/>
          <a:sy n="99" d="100"/>
        </p:scale>
        <p:origin x="84" y="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6EFB7-F09F-4F77-8579-D16889F6720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6E901-63A3-4B52-8276-26CD4E824325}">
      <dgm:prSet/>
      <dgm:spPr/>
      <dgm:t>
        <a:bodyPr/>
        <a:lstStyle/>
        <a:p>
          <a:pPr rtl="0"/>
          <a:r>
            <a:rPr lang="en-US" b="0" i="1" baseline="0" dirty="0"/>
            <a:t>National Community Development week:  Kettering Style</a:t>
          </a:r>
        </a:p>
        <a:p>
          <a:pPr rtl="0"/>
          <a:endParaRPr lang="en-US" b="0" i="1" baseline="0" dirty="0"/>
        </a:p>
        <a:p>
          <a:pPr rtl="0"/>
          <a:r>
            <a:rPr lang="en-US" b="0" i="0" baseline="0" dirty="0"/>
            <a:t>Angela Rahman, Community Development</a:t>
          </a:r>
          <a:r>
            <a:rPr lang="en-US" b="0" i="0" dirty="0"/>
            <a:t> Manager, </a:t>
          </a:r>
        </a:p>
        <a:p>
          <a:pPr rtl="0"/>
          <a:r>
            <a:rPr lang="en-US" b="0" i="0" dirty="0"/>
            <a:t>City of Kettering, Ohio</a:t>
          </a:r>
        </a:p>
        <a:p>
          <a:pPr rtl="0"/>
          <a:endParaRPr lang="en-US" b="0" i="0" baseline="0" dirty="0"/>
        </a:p>
        <a:p>
          <a:pPr rtl="0"/>
          <a:r>
            <a:rPr lang="en-US" b="0" i="0" baseline="0" dirty="0"/>
            <a:t>March 31, 2025</a:t>
          </a:r>
          <a:endParaRPr lang="en-US" dirty="0"/>
        </a:p>
      </dgm:t>
    </dgm:pt>
    <dgm:pt modelId="{B091EB47-E8EF-442A-B150-E8BABF10BA5C}" type="parTrans" cxnId="{9807D420-1498-45D3-AF48-C3FFAE2000DE}">
      <dgm:prSet/>
      <dgm:spPr/>
      <dgm:t>
        <a:bodyPr/>
        <a:lstStyle/>
        <a:p>
          <a:endParaRPr lang="en-US"/>
        </a:p>
      </dgm:t>
    </dgm:pt>
    <dgm:pt modelId="{46DFC2F6-D5B9-412E-8E48-AA90D10C99F0}" type="sibTrans" cxnId="{9807D420-1498-45D3-AF48-C3FFAE2000DE}">
      <dgm:prSet/>
      <dgm:spPr/>
      <dgm:t>
        <a:bodyPr/>
        <a:lstStyle/>
        <a:p>
          <a:endParaRPr lang="en-US"/>
        </a:p>
      </dgm:t>
    </dgm:pt>
    <dgm:pt modelId="{E3FA9420-8D68-4422-BB13-543F14734362}" type="pres">
      <dgm:prSet presAssocID="{89E6EFB7-F09F-4F77-8579-D16889F67201}" presName="Name0" presStyleCnt="0">
        <dgm:presLayoutVars>
          <dgm:dir/>
          <dgm:animLvl val="lvl"/>
          <dgm:resizeHandles val="exact"/>
        </dgm:presLayoutVars>
      </dgm:prSet>
      <dgm:spPr/>
    </dgm:pt>
    <dgm:pt modelId="{04C3A938-972A-4E63-B69A-E8F71FA9FF03}" type="pres">
      <dgm:prSet presAssocID="{9786E901-63A3-4B52-8276-26CD4E824325}" presName="composite" presStyleCnt="0"/>
      <dgm:spPr/>
    </dgm:pt>
    <dgm:pt modelId="{E4302962-5BB1-4DB8-85D5-CA036490133A}" type="pres">
      <dgm:prSet presAssocID="{9786E901-63A3-4B52-8276-26CD4E824325}" presName="parTx" presStyleLbl="alignNode1" presStyleIdx="0" presStyleCnt="1" custScaleY="123982" custLinFactNeighborY="-12088">
        <dgm:presLayoutVars>
          <dgm:chMax val="0"/>
          <dgm:chPref val="0"/>
          <dgm:bulletEnabled val="1"/>
        </dgm:presLayoutVars>
      </dgm:prSet>
      <dgm:spPr/>
    </dgm:pt>
    <dgm:pt modelId="{1FA81190-C740-474D-B121-EE85B819C280}" type="pres">
      <dgm:prSet presAssocID="{9786E901-63A3-4B52-8276-26CD4E824325}" presName="desTx" presStyleLbl="alignAccFollowNode1" presStyleIdx="0" presStyleCnt="1" custFlipVert="1" custScaleY="4337" custLinFactNeighborY="-2198">
        <dgm:presLayoutVars>
          <dgm:bulletEnabled val="1"/>
        </dgm:presLayoutVars>
      </dgm:prSet>
      <dgm:spPr/>
    </dgm:pt>
  </dgm:ptLst>
  <dgm:cxnLst>
    <dgm:cxn modelId="{9807D420-1498-45D3-AF48-C3FFAE2000DE}" srcId="{89E6EFB7-F09F-4F77-8579-D16889F67201}" destId="{9786E901-63A3-4B52-8276-26CD4E824325}" srcOrd="0" destOrd="0" parTransId="{B091EB47-E8EF-442A-B150-E8BABF10BA5C}" sibTransId="{46DFC2F6-D5B9-412E-8E48-AA90D10C99F0}"/>
    <dgm:cxn modelId="{1E9F3227-19A8-45F3-A49F-31831CEEF381}" type="presOf" srcId="{9786E901-63A3-4B52-8276-26CD4E824325}" destId="{E4302962-5BB1-4DB8-85D5-CA036490133A}" srcOrd="0" destOrd="0" presId="urn:microsoft.com/office/officeart/2005/8/layout/hList1"/>
    <dgm:cxn modelId="{D250E8FF-F9D9-4183-ABF0-4D1C2F9CCBAE}" type="presOf" srcId="{89E6EFB7-F09F-4F77-8579-D16889F67201}" destId="{E3FA9420-8D68-4422-BB13-543F14734362}" srcOrd="0" destOrd="0" presId="urn:microsoft.com/office/officeart/2005/8/layout/hList1"/>
    <dgm:cxn modelId="{E91EA187-09F0-41E3-B650-D6091F42A5A8}" type="presParOf" srcId="{E3FA9420-8D68-4422-BB13-543F14734362}" destId="{04C3A938-972A-4E63-B69A-E8F71FA9FF03}" srcOrd="0" destOrd="0" presId="urn:microsoft.com/office/officeart/2005/8/layout/hList1"/>
    <dgm:cxn modelId="{3FD6110A-A476-4E3F-B539-FCA938496539}" type="presParOf" srcId="{04C3A938-972A-4E63-B69A-E8F71FA9FF03}" destId="{E4302962-5BB1-4DB8-85D5-CA036490133A}" srcOrd="0" destOrd="0" presId="urn:microsoft.com/office/officeart/2005/8/layout/hList1"/>
    <dgm:cxn modelId="{3FAAB5E5-1A73-4616-B470-15130C3E5EC1}" type="presParOf" srcId="{04C3A938-972A-4E63-B69A-E8F71FA9FF03}" destId="{1FA81190-C740-474D-B121-EE85B819C2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E5A75-5CA3-48CB-99E1-F759A2FFF7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501-3776-40DA-A7D0-B96C99725B77}">
      <dgm:prSet/>
      <dgm:spPr/>
      <dgm:t>
        <a:bodyPr/>
        <a:lstStyle/>
        <a:p>
          <a:pPr algn="l">
            <a:buSzPts val="1000"/>
            <a:buFont typeface="Symbol" panose="05050102010706020507" pitchFamily="18" charset="2"/>
            <a:buNone/>
          </a:pPr>
          <a:r>
            <a:rPr lang="en-US" dirty="0"/>
            <a:t>Because CDBG is </a:t>
          </a:r>
          <a:r>
            <a:rPr lang="en-US" b="1" dirty="0">
              <a:solidFill>
                <a:srgbClr val="CBA54C"/>
              </a:solidFill>
            </a:rPr>
            <a:t>amazing</a:t>
          </a:r>
          <a:r>
            <a:rPr lang="en-US" dirty="0"/>
            <a:t> and no one knows what it is </a:t>
          </a:r>
        </a:p>
        <a:p>
          <a:pPr algn="l">
            <a:buSzPts val="1000"/>
            <a:buFont typeface="Symbol" panose="05050102010706020507" pitchFamily="18" charset="2"/>
            <a:buNone/>
          </a:pPr>
          <a:r>
            <a:rPr lang="en-US" dirty="0"/>
            <a:t>A chance to show off our </a:t>
          </a:r>
          <a:r>
            <a:rPr lang="en-US" b="1" dirty="0">
              <a:solidFill>
                <a:srgbClr val="CBA54C"/>
              </a:solidFill>
            </a:rPr>
            <a:t>impact</a:t>
          </a:r>
          <a:r>
            <a:rPr lang="en-US" b="1" dirty="0"/>
            <a:t> </a:t>
          </a:r>
          <a:r>
            <a:rPr lang="en-US" dirty="0"/>
            <a:t>and humblebrag just a little </a:t>
          </a:r>
        </a:p>
        <a:p>
          <a:pPr algn="l">
            <a:buSzPts val="1000"/>
            <a:buFont typeface="Symbol" panose="05050102010706020507" pitchFamily="18" charset="2"/>
            <a:buNone/>
          </a:pPr>
          <a:r>
            <a:rPr lang="en-US" dirty="0"/>
            <a:t>We </a:t>
          </a:r>
          <a:r>
            <a:rPr lang="en-US" b="1" dirty="0">
              <a:solidFill>
                <a:srgbClr val="CBA54C"/>
              </a:solidFill>
            </a:rPr>
            <a:t>rally</a:t>
          </a:r>
          <a:r>
            <a:rPr lang="en-US" dirty="0"/>
            <a:t> our electeds, staff and regional partners – sometimes with snacks* (donated, of course)</a:t>
          </a:r>
        </a:p>
        <a:p>
          <a:pPr algn="l">
            <a:buSzPts val="1000"/>
            <a:buFont typeface="Symbol" panose="05050102010706020507" pitchFamily="18" charset="2"/>
            <a:buNone/>
          </a:pPr>
          <a:r>
            <a:rPr lang="en-US" dirty="0"/>
            <a:t>Also:  It’s the one week a year we are </a:t>
          </a:r>
          <a:r>
            <a:rPr lang="en-US" i="1" dirty="0"/>
            <a:t>allowed</a:t>
          </a:r>
          <a:r>
            <a:rPr lang="en-US" i="0" dirty="0"/>
            <a:t> to be </a:t>
          </a:r>
          <a:r>
            <a:rPr lang="en-US" b="1" i="0" dirty="0">
              <a:solidFill>
                <a:srgbClr val="CBA54C"/>
              </a:solidFill>
            </a:rPr>
            <a:t>extra</a:t>
          </a:r>
          <a:r>
            <a:rPr lang="en-US" i="0" dirty="0"/>
            <a:t> at work!</a:t>
          </a:r>
          <a:endParaRPr lang="en-US" dirty="0"/>
        </a:p>
      </dgm:t>
    </dgm:pt>
    <dgm:pt modelId="{8B10461F-7220-4DD9-ABF8-DFD52EE9CD11}" type="parTrans" cxnId="{354D5175-C57F-4E79-8C9D-18E527F4D70F}">
      <dgm:prSet/>
      <dgm:spPr/>
      <dgm:t>
        <a:bodyPr/>
        <a:lstStyle/>
        <a:p>
          <a:endParaRPr lang="en-US"/>
        </a:p>
      </dgm:t>
    </dgm:pt>
    <dgm:pt modelId="{BBCBAA84-B742-49E2-889E-16F2C5FCE8D7}" type="sibTrans" cxnId="{354D5175-C57F-4E79-8C9D-18E527F4D70F}">
      <dgm:prSet/>
      <dgm:spPr/>
      <dgm:t>
        <a:bodyPr/>
        <a:lstStyle/>
        <a:p>
          <a:endParaRPr lang="en-US"/>
        </a:p>
      </dgm:t>
    </dgm:pt>
    <dgm:pt modelId="{CABB376B-255A-4BF0-89CB-35B26F8FC4E8}" type="pres">
      <dgm:prSet presAssocID="{434E5A75-5CA3-48CB-99E1-F759A2FFF7B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5CFEE6F-3328-478B-9515-CDD981CCDA6C}" type="pres">
      <dgm:prSet presAssocID="{71857501-3776-40DA-A7D0-B96C99725B77}" presName="circle1" presStyleLbl="node1" presStyleIdx="0" presStyleCnt="1" custLinFactNeighborX="316" custLinFactNeighborY="591"/>
      <dgm:spPr>
        <a:solidFill>
          <a:schemeClr val="accent1">
            <a:hueOff val="0"/>
            <a:satOff val="0"/>
            <a:lumOff val="0"/>
            <a:alpha val="36000"/>
          </a:schemeClr>
        </a:solidFill>
      </dgm:spPr>
    </dgm:pt>
    <dgm:pt modelId="{9C5E3E85-0D0A-475F-81C6-0008D2A72792}" type="pres">
      <dgm:prSet presAssocID="{71857501-3776-40DA-A7D0-B96C99725B77}" presName="space" presStyleCnt="0"/>
      <dgm:spPr/>
    </dgm:pt>
    <dgm:pt modelId="{FDF82EB4-D8E0-4883-93DC-79A2083B2009}" type="pres">
      <dgm:prSet presAssocID="{71857501-3776-40DA-A7D0-B96C99725B77}" presName="rect1" presStyleLbl="alignAcc1" presStyleIdx="0" presStyleCnt="1" custLinFactNeighborY="0"/>
      <dgm:spPr/>
    </dgm:pt>
    <dgm:pt modelId="{8F084FA5-EEE3-434A-B28C-D9686C751570}" type="pres">
      <dgm:prSet presAssocID="{71857501-3776-40DA-A7D0-B96C99725B7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91F630-2BF2-40F2-AF5C-7A738CAD62F5}" type="presOf" srcId="{71857501-3776-40DA-A7D0-B96C99725B77}" destId="{8F084FA5-EEE3-434A-B28C-D9686C751570}" srcOrd="1" destOrd="0" presId="urn:microsoft.com/office/officeart/2005/8/layout/target3"/>
    <dgm:cxn modelId="{DCBF753D-F637-4BA8-A269-8337BE0AC3C2}" type="presOf" srcId="{71857501-3776-40DA-A7D0-B96C99725B77}" destId="{FDF82EB4-D8E0-4883-93DC-79A2083B2009}" srcOrd="0" destOrd="0" presId="urn:microsoft.com/office/officeart/2005/8/layout/target3"/>
    <dgm:cxn modelId="{354D5175-C57F-4E79-8C9D-18E527F4D70F}" srcId="{434E5A75-5CA3-48CB-99E1-F759A2FFF7BD}" destId="{71857501-3776-40DA-A7D0-B96C99725B77}" srcOrd="0" destOrd="0" parTransId="{8B10461F-7220-4DD9-ABF8-DFD52EE9CD11}" sibTransId="{BBCBAA84-B742-49E2-889E-16F2C5FCE8D7}"/>
    <dgm:cxn modelId="{4A4B22B1-A7ED-40F0-B7B8-08F06ED6C64E}" type="presOf" srcId="{434E5A75-5CA3-48CB-99E1-F759A2FFF7BD}" destId="{CABB376B-255A-4BF0-89CB-35B26F8FC4E8}" srcOrd="0" destOrd="0" presId="urn:microsoft.com/office/officeart/2005/8/layout/target3"/>
    <dgm:cxn modelId="{DFE13D2D-7DB7-4484-BC88-2AEF0D9634A0}" type="presParOf" srcId="{CABB376B-255A-4BF0-89CB-35B26F8FC4E8}" destId="{55CFEE6F-3328-478B-9515-CDD981CCDA6C}" srcOrd="0" destOrd="0" presId="urn:microsoft.com/office/officeart/2005/8/layout/target3"/>
    <dgm:cxn modelId="{25622ED2-6EB1-47AF-9E05-557B26A54118}" type="presParOf" srcId="{CABB376B-255A-4BF0-89CB-35B26F8FC4E8}" destId="{9C5E3E85-0D0A-475F-81C6-0008D2A72792}" srcOrd="1" destOrd="0" presId="urn:microsoft.com/office/officeart/2005/8/layout/target3"/>
    <dgm:cxn modelId="{8749DB10-BDCC-4EF3-B56C-2FC0E2C7766A}" type="presParOf" srcId="{CABB376B-255A-4BF0-89CB-35B26F8FC4E8}" destId="{FDF82EB4-D8E0-4883-93DC-79A2083B2009}" srcOrd="2" destOrd="0" presId="urn:microsoft.com/office/officeart/2005/8/layout/target3"/>
    <dgm:cxn modelId="{681DD5F8-3F4E-4263-9D92-9ADE455FCD0E}" type="presParOf" srcId="{CABB376B-255A-4BF0-89CB-35B26F8FC4E8}" destId="{8F084FA5-EEE3-434A-B28C-D9686C75157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ACE66-A595-425F-B8AF-52A4AB29992B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FFAC8-18CC-43F6-ACE3-656A1815D97B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en-US" sz="1800" dirty="0"/>
            <a:t>What’s a celebration without a City Council proclamation?</a:t>
          </a:r>
        </a:p>
      </dgm:t>
    </dgm:pt>
    <dgm:pt modelId="{46319B02-F6ED-43A9-8C1F-D8D3F6972E7C}" type="parTrans" cxnId="{E78B3C8D-A844-4D28-9759-3C571068C096}">
      <dgm:prSet/>
      <dgm:spPr/>
      <dgm:t>
        <a:bodyPr/>
        <a:lstStyle/>
        <a:p>
          <a:endParaRPr lang="en-US"/>
        </a:p>
      </dgm:t>
    </dgm:pt>
    <dgm:pt modelId="{8D209BA5-D662-486D-BC10-989F0ACAF105}" type="sibTrans" cxnId="{E78B3C8D-A844-4D28-9759-3C571068C096}">
      <dgm:prSet/>
      <dgm:spPr/>
      <dgm:t>
        <a:bodyPr/>
        <a:lstStyle/>
        <a:p>
          <a:endParaRPr lang="en-US"/>
        </a:p>
      </dgm:t>
    </dgm:pt>
    <dgm:pt modelId="{6DDB618A-1FF0-481B-98F9-5698395BC97A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en-US" sz="1800" dirty="0"/>
            <a:t>Elevates visibility and demonstrates elected officials’ support</a:t>
          </a:r>
        </a:p>
      </dgm:t>
    </dgm:pt>
    <dgm:pt modelId="{A772F1E2-EA03-4A4D-B4CA-CC4CEEA78964}" type="parTrans" cxnId="{866D577F-6C1E-4A62-926E-E7D664185C88}">
      <dgm:prSet/>
      <dgm:spPr/>
      <dgm:t>
        <a:bodyPr/>
        <a:lstStyle/>
        <a:p>
          <a:endParaRPr lang="en-US"/>
        </a:p>
      </dgm:t>
    </dgm:pt>
    <dgm:pt modelId="{FBC58C88-5D2E-40B6-B190-AAF0E347795B}" type="sibTrans" cxnId="{866D577F-6C1E-4A62-926E-E7D664185C88}">
      <dgm:prSet/>
      <dgm:spPr/>
      <dgm:t>
        <a:bodyPr/>
        <a:lstStyle/>
        <a:p>
          <a:endParaRPr lang="en-US"/>
        </a:p>
      </dgm:t>
    </dgm:pt>
    <dgm:pt modelId="{2F151F40-2D26-4411-93BA-2DC3BF3ADFC8}">
      <dgm:prSet phldrT="[Text]" custT="1"/>
      <dgm:spPr/>
      <dgm:t>
        <a:bodyPr/>
        <a:lstStyle/>
        <a:p>
          <a:endParaRPr lang="en-US" sz="2400" dirty="0"/>
        </a:p>
        <a:p>
          <a:r>
            <a:rPr lang="en-US" sz="1800" dirty="0"/>
            <a:t>Publicly read at a Council meeting and posted on city channels</a:t>
          </a:r>
          <a:br>
            <a:rPr lang="en-US" sz="2400" dirty="0"/>
          </a:br>
          <a:endParaRPr lang="en-US" sz="2400" dirty="0"/>
        </a:p>
      </dgm:t>
    </dgm:pt>
    <dgm:pt modelId="{832BA084-B1EE-46FD-A28D-5F1D416FF3A9}" type="parTrans" cxnId="{CB3E89B4-3E3D-4B92-BD91-FEF36AFCCF72}">
      <dgm:prSet/>
      <dgm:spPr/>
      <dgm:t>
        <a:bodyPr/>
        <a:lstStyle/>
        <a:p>
          <a:endParaRPr lang="en-US"/>
        </a:p>
      </dgm:t>
    </dgm:pt>
    <dgm:pt modelId="{BD0C2150-8DFF-4832-8630-27B86A6B29CE}" type="sibTrans" cxnId="{CB3E89B4-3E3D-4B92-BD91-FEF36AFCCF72}">
      <dgm:prSet/>
      <dgm:spPr/>
      <dgm:t>
        <a:bodyPr/>
        <a:lstStyle/>
        <a:p>
          <a:endParaRPr lang="en-US"/>
        </a:p>
      </dgm:t>
    </dgm:pt>
    <dgm:pt modelId="{6A153546-2523-4191-986D-10C3FC8B882E}" type="pres">
      <dgm:prSet presAssocID="{B44ACE66-A595-425F-B8AF-52A4AB29992B}" presName="linearFlow" presStyleCnt="0">
        <dgm:presLayoutVars>
          <dgm:dir/>
          <dgm:resizeHandles val="exact"/>
        </dgm:presLayoutVars>
      </dgm:prSet>
      <dgm:spPr/>
    </dgm:pt>
    <dgm:pt modelId="{4D9BC3EA-515C-4349-B736-CB1A3ED454FB}" type="pres">
      <dgm:prSet presAssocID="{4E2FFAC8-18CC-43F6-ACE3-656A1815D97B}" presName="composite" presStyleCnt="0"/>
      <dgm:spPr/>
    </dgm:pt>
    <dgm:pt modelId="{C144CAB7-FB5C-4E2E-8725-D40E1B11DAE2}" type="pres">
      <dgm:prSet presAssocID="{4E2FFAC8-18CC-43F6-ACE3-656A1815D97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4BEEDA4B-5602-4990-842A-44FD960CDD88}" type="pres">
      <dgm:prSet presAssocID="{4E2FFAC8-18CC-43F6-ACE3-656A1815D97B}" presName="txShp" presStyleLbl="node1" presStyleIdx="0" presStyleCnt="3">
        <dgm:presLayoutVars>
          <dgm:bulletEnabled val="1"/>
        </dgm:presLayoutVars>
      </dgm:prSet>
      <dgm:spPr/>
    </dgm:pt>
    <dgm:pt modelId="{422DD0B6-1EE7-4E0F-AB2B-C0453DBEDC81}" type="pres">
      <dgm:prSet presAssocID="{8D209BA5-D662-486D-BC10-989F0ACAF105}" presName="spacing" presStyleCnt="0"/>
      <dgm:spPr/>
    </dgm:pt>
    <dgm:pt modelId="{E1252F19-33AF-47DE-AA20-BDA3DF29879A}" type="pres">
      <dgm:prSet presAssocID="{6DDB618A-1FF0-481B-98F9-5698395BC97A}" presName="composite" presStyleCnt="0"/>
      <dgm:spPr/>
    </dgm:pt>
    <dgm:pt modelId="{5240E37E-C6D4-44F6-8E41-9A7112AD5D52}" type="pres">
      <dgm:prSet presAssocID="{6DDB618A-1FF0-481B-98F9-5698395BC97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510803D-25C5-47E4-8818-618EB84A9F61}" type="pres">
      <dgm:prSet presAssocID="{6DDB618A-1FF0-481B-98F9-5698395BC97A}" presName="txShp" presStyleLbl="node1" presStyleIdx="1" presStyleCnt="3">
        <dgm:presLayoutVars>
          <dgm:bulletEnabled val="1"/>
        </dgm:presLayoutVars>
      </dgm:prSet>
      <dgm:spPr/>
    </dgm:pt>
    <dgm:pt modelId="{2FDBBAD5-77C8-4FFA-953D-02B3867EB284}" type="pres">
      <dgm:prSet presAssocID="{FBC58C88-5D2E-40B6-B190-AAF0E347795B}" presName="spacing" presStyleCnt="0"/>
      <dgm:spPr/>
    </dgm:pt>
    <dgm:pt modelId="{B251E05A-7B97-45B3-AA26-DB177271A30B}" type="pres">
      <dgm:prSet presAssocID="{2F151F40-2D26-4411-93BA-2DC3BF3ADFC8}" presName="composite" presStyleCnt="0"/>
      <dgm:spPr/>
    </dgm:pt>
    <dgm:pt modelId="{1BEB7A75-F3E7-4D5F-A935-76782D6250F2}" type="pres">
      <dgm:prSet presAssocID="{2F151F40-2D26-4411-93BA-2DC3BF3ADFC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B43FDD9-DF0F-4FAD-A671-85C60568EAD1}" type="pres">
      <dgm:prSet presAssocID="{2F151F40-2D26-4411-93BA-2DC3BF3ADFC8}" presName="txShp" presStyleLbl="node1" presStyleIdx="2" presStyleCnt="3" custLinFactNeighborX="1832" custLinFactNeighborY="16">
        <dgm:presLayoutVars>
          <dgm:bulletEnabled val="1"/>
        </dgm:presLayoutVars>
      </dgm:prSet>
      <dgm:spPr/>
    </dgm:pt>
  </dgm:ptLst>
  <dgm:cxnLst>
    <dgm:cxn modelId="{1FCE1F36-0D76-435F-9C01-6E1052EAA30A}" type="presOf" srcId="{6DDB618A-1FF0-481B-98F9-5698395BC97A}" destId="{7510803D-25C5-47E4-8818-618EB84A9F61}" srcOrd="0" destOrd="0" presId="urn:microsoft.com/office/officeart/2005/8/layout/vList3"/>
    <dgm:cxn modelId="{047A8A6A-2B9C-4CCE-AE7C-86D2BA383587}" type="presOf" srcId="{2F151F40-2D26-4411-93BA-2DC3BF3ADFC8}" destId="{3B43FDD9-DF0F-4FAD-A671-85C60568EAD1}" srcOrd="0" destOrd="0" presId="urn:microsoft.com/office/officeart/2005/8/layout/vList3"/>
    <dgm:cxn modelId="{04E7954F-1987-481B-B1D8-A0BAA92E8B10}" type="presOf" srcId="{4E2FFAC8-18CC-43F6-ACE3-656A1815D97B}" destId="{4BEEDA4B-5602-4990-842A-44FD960CDD88}" srcOrd="0" destOrd="0" presId="urn:microsoft.com/office/officeart/2005/8/layout/vList3"/>
    <dgm:cxn modelId="{866D577F-6C1E-4A62-926E-E7D664185C88}" srcId="{B44ACE66-A595-425F-B8AF-52A4AB29992B}" destId="{6DDB618A-1FF0-481B-98F9-5698395BC97A}" srcOrd="1" destOrd="0" parTransId="{A772F1E2-EA03-4A4D-B4CA-CC4CEEA78964}" sibTransId="{FBC58C88-5D2E-40B6-B190-AAF0E347795B}"/>
    <dgm:cxn modelId="{E78B3C8D-A844-4D28-9759-3C571068C096}" srcId="{B44ACE66-A595-425F-B8AF-52A4AB29992B}" destId="{4E2FFAC8-18CC-43F6-ACE3-656A1815D97B}" srcOrd="0" destOrd="0" parTransId="{46319B02-F6ED-43A9-8C1F-D8D3F6972E7C}" sibTransId="{8D209BA5-D662-486D-BC10-989F0ACAF105}"/>
    <dgm:cxn modelId="{CB3E89B4-3E3D-4B92-BD91-FEF36AFCCF72}" srcId="{B44ACE66-A595-425F-B8AF-52A4AB29992B}" destId="{2F151F40-2D26-4411-93BA-2DC3BF3ADFC8}" srcOrd="2" destOrd="0" parTransId="{832BA084-B1EE-46FD-A28D-5F1D416FF3A9}" sibTransId="{BD0C2150-8DFF-4832-8630-27B86A6B29CE}"/>
    <dgm:cxn modelId="{89499ABB-A01F-409B-95D0-722F42D3475F}" type="presOf" srcId="{B44ACE66-A595-425F-B8AF-52A4AB29992B}" destId="{6A153546-2523-4191-986D-10C3FC8B882E}" srcOrd="0" destOrd="0" presId="urn:microsoft.com/office/officeart/2005/8/layout/vList3"/>
    <dgm:cxn modelId="{D5BA1804-0D48-457F-BE76-AC8D6D1396A0}" type="presParOf" srcId="{6A153546-2523-4191-986D-10C3FC8B882E}" destId="{4D9BC3EA-515C-4349-B736-CB1A3ED454FB}" srcOrd="0" destOrd="0" presId="urn:microsoft.com/office/officeart/2005/8/layout/vList3"/>
    <dgm:cxn modelId="{C8D9D2E0-88A3-49CF-BAB6-A542D4CB90DB}" type="presParOf" srcId="{4D9BC3EA-515C-4349-B736-CB1A3ED454FB}" destId="{C144CAB7-FB5C-4E2E-8725-D40E1B11DAE2}" srcOrd="0" destOrd="0" presId="urn:microsoft.com/office/officeart/2005/8/layout/vList3"/>
    <dgm:cxn modelId="{0EC463D8-31C6-49EE-B9B2-2FE7DA4D0CF8}" type="presParOf" srcId="{4D9BC3EA-515C-4349-B736-CB1A3ED454FB}" destId="{4BEEDA4B-5602-4990-842A-44FD960CDD88}" srcOrd="1" destOrd="0" presId="urn:microsoft.com/office/officeart/2005/8/layout/vList3"/>
    <dgm:cxn modelId="{F209E6E5-DF25-4911-8090-F86CBA406949}" type="presParOf" srcId="{6A153546-2523-4191-986D-10C3FC8B882E}" destId="{422DD0B6-1EE7-4E0F-AB2B-C0453DBEDC81}" srcOrd="1" destOrd="0" presId="urn:microsoft.com/office/officeart/2005/8/layout/vList3"/>
    <dgm:cxn modelId="{32BF48D3-0687-41A0-9432-C5EF4B09D7FC}" type="presParOf" srcId="{6A153546-2523-4191-986D-10C3FC8B882E}" destId="{E1252F19-33AF-47DE-AA20-BDA3DF29879A}" srcOrd="2" destOrd="0" presId="urn:microsoft.com/office/officeart/2005/8/layout/vList3"/>
    <dgm:cxn modelId="{CF7C2919-1CD6-4418-8A90-9DDFC583D6D1}" type="presParOf" srcId="{E1252F19-33AF-47DE-AA20-BDA3DF29879A}" destId="{5240E37E-C6D4-44F6-8E41-9A7112AD5D52}" srcOrd="0" destOrd="0" presId="urn:microsoft.com/office/officeart/2005/8/layout/vList3"/>
    <dgm:cxn modelId="{49223306-44A3-4CF2-B58E-B12936215221}" type="presParOf" srcId="{E1252F19-33AF-47DE-AA20-BDA3DF29879A}" destId="{7510803D-25C5-47E4-8818-618EB84A9F61}" srcOrd="1" destOrd="0" presId="urn:microsoft.com/office/officeart/2005/8/layout/vList3"/>
    <dgm:cxn modelId="{BC13CEB9-F674-4842-ADFD-D57C38913469}" type="presParOf" srcId="{6A153546-2523-4191-986D-10C3FC8B882E}" destId="{2FDBBAD5-77C8-4FFA-953D-02B3867EB284}" srcOrd="3" destOrd="0" presId="urn:microsoft.com/office/officeart/2005/8/layout/vList3"/>
    <dgm:cxn modelId="{93783D3E-CA0E-419F-B120-7B93A8BF5F31}" type="presParOf" srcId="{6A153546-2523-4191-986D-10C3FC8B882E}" destId="{B251E05A-7B97-45B3-AA26-DB177271A30B}" srcOrd="4" destOrd="0" presId="urn:microsoft.com/office/officeart/2005/8/layout/vList3"/>
    <dgm:cxn modelId="{AB72C0A9-B04A-43A1-A56B-4255F99CE79C}" type="presParOf" srcId="{B251E05A-7B97-45B3-AA26-DB177271A30B}" destId="{1BEB7A75-F3E7-4D5F-A935-76782D6250F2}" srcOrd="0" destOrd="0" presId="urn:microsoft.com/office/officeart/2005/8/layout/vList3"/>
    <dgm:cxn modelId="{4568F054-2319-4FCA-B4FE-A4C27DADC562}" type="presParOf" srcId="{B251E05A-7B97-45B3-AA26-DB177271A30B}" destId="{3B43FDD9-DF0F-4FAD-A671-85C60568EA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4ACE66-A595-425F-B8AF-52A4AB29992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FFAC8-18CC-43F6-ACE3-656A1815D97B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en-US" sz="2400" dirty="0"/>
            <a:t>We don’t do boring. We do costumes. We do characters. We do… Star Trek… and disco! </a:t>
          </a:r>
        </a:p>
      </dgm:t>
    </dgm:pt>
    <dgm:pt modelId="{46319B02-F6ED-43A9-8C1F-D8D3F6972E7C}" type="parTrans" cxnId="{E78B3C8D-A844-4D28-9759-3C571068C096}">
      <dgm:prSet/>
      <dgm:spPr/>
      <dgm:t>
        <a:bodyPr/>
        <a:lstStyle/>
        <a:p>
          <a:endParaRPr lang="en-US"/>
        </a:p>
      </dgm:t>
    </dgm:pt>
    <dgm:pt modelId="{8D209BA5-D662-486D-BC10-989F0ACAF105}" type="sibTrans" cxnId="{E78B3C8D-A844-4D28-9759-3C571068C096}">
      <dgm:prSet/>
      <dgm:spPr/>
      <dgm:t>
        <a:bodyPr/>
        <a:lstStyle/>
        <a:p>
          <a:endParaRPr lang="en-US"/>
        </a:p>
      </dgm:t>
    </dgm:pt>
    <dgm:pt modelId="{6DDB618A-1FF0-481B-98F9-5698395BC97A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en-US" sz="2400" dirty="0"/>
            <a:t>Its fun, its informative and it gets way more views than a memo!</a:t>
          </a:r>
        </a:p>
      </dgm:t>
    </dgm:pt>
    <dgm:pt modelId="{A772F1E2-EA03-4A4D-B4CA-CC4CEEA78964}" type="parTrans" cxnId="{866D577F-6C1E-4A62-926E-E7D664185C88}">
      <dgm:prSet/>
      <dgm:spPr/>
      <dgm:t>
        <a:bodyPr/>
        <a:lstStyle/>
        <a:p>
          <a:endParaRPr lang="en-US"/>
        </a:p>
      </dgm:t>
    </dgm:pt>
    <dgm:pt modelId="{FBC58C88-5D2E-40B6-B190-AAF0E347795B}" type="sibTrans" cxnId="{866D577F-6C1E-4A62-926E-E7D664185C88}">
      <dgm:prSet/>
      <dgm:spPr/>
      <dgm:t>
        <a:bodyPr/>
        <a:lstStyle/>
        <a:p>
          <a:endParaRPr lang="en-US"/>
        </a:p>
      </dgm:t>
    </dgm:pt>
    <dgm:pt modelId="{2F151F40-2D26-4411-93BA-2DC3BF3ADFC8}">
      <dgm:prSet phldrT="[Text]" custT="1"/>
      <dgm:spPr/>
      <dgm:t>
        <a:bodyPr/>
        <a:lstStyle/>
        <a:p>
          <a:r>
            <a:rPr lang="en-US" sz="2400" dirty="0"/>
            <a:t>Staff involvement + Community voices = Engaging and sharable content</a:t>
          </a:r>
        </a:p>
      </dgm:t>
    </dgm:pt>
    <dgm:pt modelId="{832BA084-B1EE-46FD-A28D-5F1D416FF3A9}" type="parTrans" cxnId="{CB3E89B4-3E3D-4B92-BD91-FEF36AFCCF72}">
      <dgm:prSet/>
      <dgm:spPr/>
      <dgm:t>
        <a:bodyPr/>
        <a:lstStyle/>
        <a:p>
          <a:endParaRPr lang="en-US"/>
        </a:p>
      </dgm:t>
    </dgm:pt>
    <dgm:pt modelId="{BD0C2150-8DFF-4832-8630-27B86A6B29CE}" type="sibTrans" cxnId="{CB3E89B4-3E3D-4B92-BD91-FEF36AFCCF72}">
      <dgm:prSet/>
      <dgm:spPr/>
      <dgm:t>
        <a:bodyPr/>
        <a:lstStyle/>
        <a:p>
          <a:endParaRPr lang="en-US"/>
        </a:p>
      </dgm:t>
    </dgm:pt>
    <dgm:pt modelId="{3B3D8D50-D54E-4B1E-83B4-146AE6033DE1}" type="pres">
      <dgm:prSet presAssocID="{B44ACE66-A595-425F-B8AF-52A4AB29992B}" presName="linear" presStyleCnt="0">
        <dgm:presLayoutVars>
          <dgm:dir/>
          <dgm:animLvl val="lvl"/>
          <dgm:resizeHandles val="exact"/>
        </dgm:presLayoutVars>
      </dgm:prSet>
      <dgm:spPr/>
    </dgm:pt>
    <dgm:pt modelId="{83F729E2-3674-4287-9CC2-6940203BFCE2}" type="pres">
      <dgm:prSet presAssocID="{4E2FFAC8-18CC-43F6-ACE3-656A1815D97B}" presName="parentLin" presStyleCnt="0"/>
      <dgm:spPr/>
    </dgm:pt>
    <dgm:pt modelId="{37C7ED6F-306C-41DB-8C24-589A16C9AEA6}" type="pres">
      <dgm:prSet presAssocID="{4E2FFAC8-18CC-43F6-ACE3-656A1815D97B}" presName="parentLeftMargin" presStyleLbl="node1" presStyleIdx="0" presStyleCnt="3"/>
      <dgm:spPr/>
    </dgm:pt>
    <dgm:pt modelId="{88A1CF26-C1EC-4A13-83DE-4CD543BC1623}" type="pres">
      <dgm:prSet presAssocID="{4E2FFAC8-18CC-43F6-ACE3-656A1815D97B}" presName="parentText" presStyleLbl="node1" presStyleIdx="0" presStyleCnt="3" custScaleX="142997" custScaleY="510587" custLinFactNeighborX="712" custLinFactNeighborY="-19538">
        <dgm:presLayoutVars>
          <dgm:chMax val="0"/>
          <dgm:bulletEnabled val="1"/>
        </dgm:presLayoutVars>
      </dgm:prSet>
      <dgm:spPr/>
    </dgm:pt>
    <dgm:pt modelId="{55A3F083-ADB7-494A-81AC-EE8B5DF1DCE3}" type="pres">
      <dgm:prSet presAssocID="{4E2FFAC8-18CC-43F6-ACE3-656A1815D97B}" presName="negativeSpace" presStyleCnt="0"/>
      <dgm:spPr/>
    </dgm:pt>
    <dgm:pt modelId="{61DC0C4C-FC5E-402C-834B-4C261AFF6814}" type="pres">
      <dgm:prSet presAssocID="{4E2FFAC8-18CC-43F6-ACE3-656A1815D97B}" presName="childText" presStyleLbl="conFgAcc1" presStyleIdx="0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237BF394-E562-410E-AFB7-B0CFA3AA2189}" type="pres">
      <dgm:prSet presAssocID="{8D209BA5-D662-486D-BC10-989F0ACAF105}" presName="spaceBetweenRectangles" presStyleCnt="0"/>
      <dgm:spPr/>
    </dgm:pt>
    <dgm:pt modelId="{E87E75A0-AA18-47E1-B48D-86A7E64AEDD4}" type="pres">
      <dgm:prSet presAssocID="{6DDB618A-1FF0-481B-98F9-5698395BC97A}" presName="parentLin" presStyleCnt="0"/>
      <dgm:spPr/>
    </dgm:pt>
    <dgm:pt modelId="{E4275A3D-3093-48CE-98F3-620936C44646}" type="pres">
      <dgm:prSet presAssocID="{6DDB618A-1FF0-481B-98F9-5698395BC97A}" presName="parentLeftMargin" presStyleLbl="node1" presStyleIdx="0" presStyleCnt="3"/>
      <dgm:spPr/>
    </dgm:pt>
    <dgm:pt modelId="{49117941-FDFB-4540-9321-081F73D48D56}" type="pres">
      <dgm:prSet presAssocID="{6DDB618A-1FF0-481B-98F9-5698395BC97A}" presName="parentText" presStyleLbl="node1" presStyleIdx="1" presStyleCnt="3" custScaleX="142997" custScaleY="493753" custLinFactX="13906" custLinFactNeighborX="100000" custLinFactNeighborY="-3531">
        <dgm:presLayoutVars>
          <dgm:chMax val="0"/>
          <dgm:bulletEnabled val="1"/>
        </dgm:presLayoutVars>
      </dgm:prSet>
      <dgm:spPr/>
    </dgm:pt>
    <dgm:pt modelId="{A392007D-E007-43F1-9E8F-B54AE56802B5}" type="pres">
      <dgm:prSet presAssocID="{6DDB618A-1FF0-481B-98F9-5698395BC97A}" presName="negativeSpace" presStyleCnt="0"/>
      <dgm:spPr/>
    </dgm:pt>
    <dgm:pt modelId="{DDC4D269-F99C-46A7-BAAC-3B74839E566A}" type="pres">
      <dgm:prSet presAssocID="{6DDB618A-1FF0-481B-98F9-5698395BC97A}" presName="childText" presStyleLbl="conFgAcc1" presStyleIdx="1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10C12ADA-7251-45C8-8425-7BBCEE5A1219}" type="pres">
      <dgm:prSet presAssocID="{FBC58C88-5D2E-40B6-B190-AAF0E347795B}" presName="spaceBetweenRectangles" presStyleCnt="0"/>
      <dgm:spPr/>
    </dgm:pt>
    <dgm:pt modelId="{C4A88777-80D3-4FB8-A870-3C6094AF68AA}" type="pres">
      <dgm:prSet presAssocID="{2F151F40-2D26-4411-93BA-2DC3BF3ADFC8}" presName="parentLin" presStyleCnt="0"/>
      <dgm:spPr/>
    </dgm:pt>
    <dgm:pt modelId="{67A78D22-9D92-4CF9-B273-969BC86768F1}" type="pres">
      <dgm:prSet presAssocID="{2F151F40-2D26-4411-93BA-2DC3BF3ADFC8}" presName="parentLeftMargin" presStyleLbl="node1" presStyleIdx="1" presStyleCnt="3"/>
      <dgm:spPr/>
    </dgm:pt>
    <dgm:pt modelId="{19ACE5F6-F087-4176-BB82-45480FC84CCC}" type="pres">
      <dgm:prSet presAssocID="{2F151F40-2D26-4411-93BA-2DC3BF3ADFC8}" presName="parentText" presStyleLbl="node1" presStyleIdx="2" presStyleCnt="3" custScaleX="142997" custScaleY="649980" custLinFactNeighborX="6771" custLinFactNeighborY="-15189">
        <dgm:presLayoutVars>
          <dgm:chMax val="0"/>
          <dgm:bulletEnabled val="1"/>
        </dgm:presLayoutVars>
      </dgm:prSet>
      <dgm:spPr/>
    </dgm:pt>
    <dgm:pt modelId="{9BCBDD96-4F0B-47BB-80E3-027E58A5335A}" type="pres">
      <dgm:prSet presAssocID="{2F151F40-2D26-4411-93BA-2DC3BF3ADFC8}" presName="negativeSpace" presStyleCnt="0"/>
      <dgm:spPr/>
    </dgm:pt>
    <dgm:pt modelId="{35010222-D0B0-46FE-8A9D-4995E9EF3396}" type="pres">
      <dgm:prSet presAssocID="{2F151F40-2D26-4411-93BA-2DC3BF3ADFC8}" presName="childText" presStyleLbl="conFgAcc1" presStyleIdx="2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</dgm:ptLst>
  <dgm:cxnLst>
    <dgm:cxn modelId="{E1F4ED11-0999-450D-95D6-FD2C09C06EB3}" type="presOf" srcId="{2F151F40-2D26-4411-93BA-2DC3BF3ADFC8}" destId="{19ACE5F6-F087-4176-BB82-45480FC84CCC}" srcOrd="1" destOrd="0" presId="urn:microsoft.com/office/officeart/2005/8/layout/list1"/>
    <dgm:cxn modelId="{D7439C2C-C4EA-451F-856D-5B87399437EC}" type="presOf" srcId="{6DDB618A-1FF0-481B-98F9-5698395BC97A}" destId="{E4275A3D-3093-48CE-98F3-620936C44646}" srcOrd="0" destOrd="0" presId="urn:microsoft.com/office/officeart/2005/8/layout/list1"/>
    <dgm:cxn modelId="{9CA9FD33-28AC-48FD-89F5-69468B1B20FB}" type="presOf" srcId="{2F151F40-2D26-4411-93BA-2DC3BF3ADFC8}" destId="{67A78D22-9D92-4CF9-B273-969BC86768F1}" srcOrd="0" destOrd="0" presId="urn:microsoft.com/office/officeart/2005/8/layout/list1"/>
    <dgm:cxn modelId="{866D577F-6C1E-4A62-926E-E7D664185C88}" srcId="{B44ACE66-A595-425F-B8AF-52A4AB29992B}" destId="{6DDB618A-1FF0-481B-98F9-5698395BC97A}" srcOrd="1" destOrd="0" parTransId="{A772F1E2-EA03-4A4D-B4CA-CC4CEEA78964}" sibTransId="{FBC58C88-5D2E-40B6-B190-AAF0E347795B}"/>
    <dgm:cxn modelId="{E78B3C8D-A844-4D28-9759-3C571068C096}" srcId="{B44ACE66-A595-425F-B8AF-52A4AB29992B}" destId="{4E2FFAC8-18CC-43F6-ACE3-656A1815D97B}" srcOrd="0" destOrd="0" parTransId="{46319B02-F6ED-43A9-8C1F-D8D3F6972E7C}" sibTransId="{8D209BA5-D662-486D-BC10-989F0ACAF105}"/>
    <dgm:cxn modelId="{C506569E-20D3-452C-B929-B439720A9E81}" type="presOf" srcId="{4E2FFAC8-18CC-43F6-ACE3-656A1815D97B}" destId="{37C7ED6F-306C-41DB-8C24-589A16C9AEA6}" srcOrd="0" destOrd="0" presId="urn:microsoft.com/office/officeart/2005/8/layout/list1"/>
    <dgm:cxn modelId="{5CB705B0-60B2-4254-8271-C0FADB6E8AC7}" type="presOf" srcId="{B44ACE66-A595-425F-B8AF-52A4AB29992B}" destId="{3B3D8D50-D54E-4B1E-83B4-146AE6033DE1}" srcOrd="0" destOrd="0" presId="urn:microsoft.com/office/officeart/2005/8/layout/list1"/>
    <dgm:cxn modelId="{CB3E89B4-3E3D-4B92-BD91-FEF36AFCCF72}" srcId="{B44ACE66-A595-425F-B8AF-52A4AB29992B}" destId="{2F151F40-2D26-4411-93BA-2DC3BF3ADFC8}" srcOrd="2" destOrd="0" parTransId="{832BA084-B1EE-46FD-A28D-5F1D416FF3A9}" sibTransId="{BD0C2150-8DFF-4832-8630-27B86A6B29CE}"/>
    <dgm:cxn modelId="{CEF3C4D9-453A-4966-BC3A-C7490E9412A1}" type="presOf" srcId="{4E2FFAC8-18CC-43F6-ACE3-656A1815D97B}" destId="{88A1CF26-C1EC-4A13-83DE-4CD543BC1623}" srcOrd="1" destOrd="0" presId="urn:microsoft.com/office/officeart/2005/8/layout/list1"/>
    <dgm:cxn modelId="{693576E5-DA88-4951-8021-9E6F6EE7F8A7}" type="presOf" srcId="{6DDB618A-1FF0-481B-98F9-5698395BC97A}" destId="{49117941-FDFB-4540-9321-081F73D48D56}" srcOrd="1" destOrd="0" presId="urn:microsoft.com/office/officeart/2005/8/layout/list1"/>
    <dgm:cxn modelId="{BBDD45C3-3AA9-435B-98AC-56E69E11AC4B}" type="presParOf" srcId="{3B3D8D50-D54E-4B1E-83B4-146AE6033DE1}" destId="{83F729E2-3674-4287-9CC2-6940203BFCE2}" srcOrd="0" destOrd="0" presId="urn:microsoft.com/office/officeart/2005/8/layout/list1"/>
    <dgm:cxn modelId="{B0BE2DD4-F713-4FEA-AC67-C44C737C5645}" type="presParOf" srcId="{83F729E2-3674-4287-9CC2-6940203BFCE2}" destId="{37C7ED6F-306C-41DB-8C24-589A16C9AEA6}" srcOrd="0" destOrd="0" presId="urn:microsoft.com/office/officeart/2005/8/layout/list1"/>
    <dgm:cxn modelId="{1FDC65AC-0072-4AB2-BB7A-5BC45E4F8E7F}" type="presParOf" srcId="{83F729E2-3674-4287-9CC2-6940203BFCE2}" destId="{88A1CF26-C1EC-4A13-83DE-4CD543BC1623}" srcOrd="1" destOrd="0" presId="urn:microsoft.com/office/officeart/2005/8/layout/list1"/>
    <dgm:cxn modelId="{A36D7699-D201-4922-AC3C-874054EE85F6}" type="presParOf" srcId="{3B3D8D50-D54E-4B1E-83B4-146AE6033DE1}" destId="{55A3F083-ADB7-494A-81AC-EE8B5DF1DCE3}" srcOrd="1" destOrd="0" presId="urn:microsoft.com/office/officeart/2005/8/layout/list1"/>
    <dgm:cxn modelId="{814D789E-A839-4576-ABDE-391795B26FAE}" type="presParOf" srcId="{3B3D8D50-D54E-4B1E-83B4-146AE6033DE1}" destId="{61DC0C4C-FC5E-402C-834B-4C261AFF6814}" srcOrd="2" destOrd="0" presId="urn:microsoft.com/office/officeart/2005/8/layout/list1"/>
    <dgm:cxn modelId="{A59CD6CC-3E19-4781-BDF9-6900EE26387A}" type="presParOf" srcId="{3B3D8D50-D54E-4B1E-83B4-146AE6033DE1}" destId="{237BF394-E562-410E-AFB7-B0CFA3AA2189}" srcOrd="3" destOrd="0" presId="urn:microsoft.com/office/officeart/2005/8/layout/list1"/>
    <dgm:cxn modelId="{DBF7DC2C-967A-4421-897B-E6D4F6B0D4E3}" type="presParOf" srcId="{3B3D8D50-D54E-4B1E-83B4-146AE6033DE1}" destId="{E87E75A0-AA18-47E1-B48D-86A7E64AEDD4}" srcOrd="4" destOrd="0" presId="urn:microsoft.com/office/officeart/2005/8/layout/list1"/>
    <dgm:cxn modelId="{A6D43B5A-B71A-4F1F-B8A9-2AA60C4CEF66}" type="presParOf" srcId="{E87E75A0-AA18-47E1-B48D-86A7E64AEDD4}" destId="{E4275A3D-3093-48CE-98F3-620936C44646}" srcOrd="0" destOrd="0" presId="urn:microsoft.com/office/officeart/2005/8/layout/list1"/>
    <dgm:cxn modelId="{D2A714E5-D482-4ACA-82CC-7F112FCE4790}" type="presParOf" srcId="{E87E75A0-AA18-47E1-B48D-86A7E64AEDD4}" destId="{49117941-FDFB-4540-9321-081F73D48D56}" srcOrd="1" destOrd="0" presId="urn:microsoft.com/office/officeart/2005/8/layout/list1"/>
    <dgm:cxn modelId="{258D007D-DA84-4FE6-BAC3-EE09331CB390}" type="presParOf" srcId="{3B3D8D50-D54E-4B1E-83B4-146AE6033DE1}" destId="{A392007D-E007-43F1-9E8F-B54AE56802B5}" srcOrd="5" destOrd="0" presId="urn:microsoft.com/office/officeart/2005/8/layout/list1"/>
    <dgm:cxn modelId="{43BB2A29-258D-44FE-A22D-8C3FFA2DA1BB}" type="presParOf" srcId="{3B3D8D50-D54E-4B1E-83B4-146AE6033DE1}" destId="{DDC4D269-F99C-46A7-BAAC-3B74839E566A}" srcOrd="6" destOrd="0" presId="urn:microsoft.com/office/officeart/2005/8/layout/list1"/>
    <dgm:cxn modelId="{240AFFA6-0E09-4A57-A095-A0BC48802CA0}" type="presParOf" srcId="{3B3D8D50-D54E-4B1E-83B4-146AE6033DE1}" destId="{10C12ADA-7251-45C8-8425-7BBCEE5A1219}" srcOrd="7" destOrd="0" presId="urn:microsoft.com/office/officeart/2005/8/layout/list1"/>
    <dgm:cxn modelId="{34E581F4-27D1-4DEA-8832-04BD2212F40C}" type="presParOf" srcId="{3B3D8D50-D54E-4B1E-83B4-146AE6033DE1}" destId="{C4A88777-80D3-4FB8-A870-3C6094AF68AA}" srcOrd="8" destOrd="0" presId="urn:microsoft.com/office/officeart/2005/8/layout/list1"/>
    <dgm:cxn modelId="{F8749B32-7D72-4206-8AFF-AA9CD24EA44B}" type="presParOf" srcId="{C4A88777-80D3-4FB8-A870-3C6094AF68AA}" destId="{67A78D22-9D92-4CF9-B273-969BC86768F1}" srcOrd="0" destOrd="0" presId="urn:microsoft.com/office/officeart/2005/8/layout/list1"/>
    <dgm:cxn modelId="{44DD1BD9-34E3-451B-94C7-1832B57739D5}" type="presParOf" srcId="{C4A88777-80D3-4FB8-A870-3C6094AF68AA}" destId="{19ACE5F6-F087-4176-BB82-45480FC84CCC}" srcOrd="1" destOrd="0" presId="urn:microsoft.com/office/officeart/2005/8/layout/list1"/>
    <dgm:cxn modelId="{CB08B814-F9ED-4866-BD45-36E6A5079D04}" type="presParOf" srcId="{3B3D8D50-D54E-4B1E-83B4-146AE6033DE1}" destId="{9BCBDD96-4F0B-47BB-80E3-027E58A5335A}" srcOrd="9" destOrd="0" presId="urn:microsoft.com/office/officeart/2005/8/layout/list1"/>
    <dgm:cxn modelId="{8BE511B8-F2C2-46B8-9838-E21F2008136C}" type="presParOf" srcId="{3B3D8D50-D54E-4B1E-83B4-146AE6033DE1}" destId="{35010222-D0B0-46FE-8A9D-4995E9EF3396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0BECF-81D6-4984-9702-A2EC31BC46E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18D429-C875-4216-8F6C-4D83B836103A}">
      <dgm:prSet/>
      <dgm:spPr/>
      <dgm:t>
        <a:bodyPr/>
        <a:lstStyle/>
        <a:p>
          <a:pPr algn="ctr" rtl="0"/>
          <a:r>
            <a:rPr lang="en-US" dirty="0"/>
            <a:t> Partnerships</a:t>
          </a:r>
        </a:p>
      </dgm:t>
    </dgm:pt>
    <dgm:pt modelId="{6E44213C-E73F-4C1A-AE49-48B647C24CAB}" type="parTrans" cxnId="{331C132E-547F-49B1-94B6-334B67D58743}">
      <dgm:prSet/>
      <dgm:spPr/>
      <dgm:t>
        <a:bodyPr/>
        <a:lstStyle/>
        <a:p>
          <a:endParaRPr lang="en-US"/>
        </a:p>
      </dgm:t>
    </dgm:pt>
    <dgm:pt modelId="{26D9E81A-C87F-46EF-89ED-B553789FA931}" type="sibTrans" cxnId="{331C132E-547F-49B1-94B6-334B67D58743}">
      <dgm:prSet/>
      <dgm:spPr/>
      <dgm:t>
        <a:bodyPr/>
        <a:lstStyle/>
        <a:p>
          <a:endParaRPr lang="en-US"/>
        </a:p>
      </dgm:t>
    </dgm:pt>
    <dgm:pt modelId="{314B1C9B-13F8-4B68-AB58-D11758EBFA62}">
      <dgm:prSet/>
      <dgm:spPr/>
      <dgm:t>
        <a:bodyPr/>
        <a:lstStyle/>
        <a:p>
          <a:pPr algn="l" rtl="0"/>
          <a:r>
            <a:rPr lang="en-US" dirty="0"/>
            <a:t>Partnered with Dayton and Montgomery County </a:t>
          </a:r>
        </a:p>
      </dgm:t>
    </dgm:pt>
    <dgm:pt modelId="{8890FBB3-87F7-408D-BF76-1FFBB03CC26A}" type="parTrans" cxnId="{35E95DEA-B890-4991-AB03-0B74FD806768}">
      <dgm:prSet/>
      <dgm:spPr/>
      <dgm:t>
        <a:bodyPr/>
        <a:lstStyle/>
        <a:p>
          <a:endParaRPr lang="en-US"/>
        </a:p>
      </dgm:t>
    </dgm:pt>
    <dgm:pt modelId="{08D51A9E-9609-461D-AC61-32A8DB2FE173}" type="sibTrans" cxnId="{35E95DEA-B890-4991-AB03-0B74FD806768}">
      <dgm:prSet/>
      <dgm:spPr/>
      <dgm:t>
        <a:bodyPr/>
        <a:lstStyle/>
        <a:p>
          <a:endParaRPr lang="en-US"/>
        </a:p>
      </dgm:t>
    </dgm:pt>
    <dgm:pt modelId="{189F3971-F1A6-4C83-BCDC-754A5328A4F6}">
      <dgm:prSet/>
      <dgm:spPr/>
      <dgm:t>
        <a:bodyPr/>
        <a:lstStyle/>
        <a:p>
          <a:pPr algn="l" rtl="0"/>
          <a:r>
            <a:rPr lang="en-US" dirty="0"/>
            <a:t>Joint Video</a:t>
          </a:r>
        </a:p>
      </dgm:t>
    </dgm:pt>
    <dgm:pt modelId="{D22FFC86-2624-4988-8A14-E7D49219F582}" type="parTrans" cxnId="{EE237171-C7F7-4C32-B089-CE2EF8DC05F9}">
      <dgm:prSet/>
      <dgm:spPr/>
      <dgm:t>
        <a:bodyPr/>
        <a:lstStyle/>
        <a:p>
          <a:endParaRPr lang="en-US"/>
        </a:p>
      </dgm:t>
    </dgm:pt>
    <dgm:pt modelId="{54E9D42C-150A-494E-8B86-147F0F5500C1}" type="sibTrans" cxnId="{EE237171-C7F7-4C32-B089-CE2EF8DC05F9}">
      <dgm:prSet/>
      <dgm:spPr/>
      <dgm:t>
        <a:bodyPr/>
        <a:lstStyle/>
        <a:p>
          <a:endParaRPr lang="en-US"/>
        </a:p>
      </dgm:t>
    </dgm:pt>
    <dgm:pt modelId="{A9E33E19-A5B1-48DC-AF63-94524E25E7B3}">
      <dgm:prSet/>
      <dgm:spPr/>
      <dgm:t>
        <a:bodyPr/>
        <a:lstStyle/>
        <a:p>
          <a:pPr algn="l" rtl="0"/>
          <a:r>
            <a:rPr lang="en-US" dirty="0"/>
            <a:t>Subrecipients, Food Trucks, Entertainment!</a:t>
          </a:r>
        </a:p>
      </dgm:t>
    </dgm:pt>
    <dgm:pt modelId="{A050C3F8-20C6-4F22-92B3-02A4BB1182B5}" type="parTrans" cxnId="{2729D527-6971-45F4-8093-6FBF3D0E5D94}">
      <dgm:prSet/>
      <dgm:spPr/>
      <dgm:t>
        <a:bodyPr/>
        <a:lstStyle/>
        <a:p>
          <a:endParaRPr lang="en-US"/>
        </a:p>
      </dgm:t>
    </dgm:pt>
    <dgm:pt modelId="{48B30943-A9F8-48A3-BC6F-05B492974B03}" type="sibTrans" cxnId="{2729D527-6971-45F4-8093-6FBF3D0E5D94}">
      <dgm:prSet/>
      <dgm:spPr/>
      <dgm:t>
        <a:bodyPr/>
        <a:lstStyle/>
        <a:p>
          <a:endParaRPr lang="en-US"/>
        </a:p>
      </dgm:t>
    </dgm:pt>
    <dgm:pt modelId="{8B31673B-0AC8-4960-934A-CDBF267AD410}">
      <dgm:prSet/>
      <dgm:spPr/>
      <dgm:t>
        <a:bodyPr/>
        <a:lstStyle/>
        <a:p>
          <a:pPr algn="l" rtl="0"/>
          <a:r>
            <a:rPr lang="en-US" dirty="0"/>
            <a:t> Resource Fair</a:t>
          </a:r>
        </a:p>
      </dgm:t>
    </dgm:pt>
    <dgm:pt modelId="{F4B50940-DE1A-4FC6-8061-C044937CF177}" type="parTrans" cxnId="{5715677A-28BE-4B15-A23E-3A6DCAD9258F}">
      <dgm:prSet/>
      <dgm:spPr/>
      <dgm:t>
        <a:bodyPr/>
        <a:lstStyle/>
        <a:p>
          <a:endParaRPr lang="en-US"/>
        </a:p>
      </dgm:t>
    </dgm:pt>
    <dgm:pt modelId="{6E0E503C-327B-4685-838A-E27AA0920F1A}" type="sibTrans" cxnId="{5715677A-28BE-4B15-A23E-3A6DCAD9258F}">
      <dgm:prSet/>
      <dgm:spPr/>
      <dgm:t>
        <a:bodyPr/>
        <a:lstStyle/>
        <a:p>
          <a:endParaRPr lang="en-US"/>
        </a:p>
      </dgm:t>
    </dgm:pt>
    <dgm:pt modelId="{89EE4142-766E-469F-8C42-0D4BB1AC1CE5}" type="pres">
      <dgm:prSet presAssocID="{6A60BECF-81D6-4984-9702-A2EC31BC46E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67CA82C-A756-4453-89CE-5E21DE11A995}" type="pres">
      <dgm:prSet presAssocID="{F418D429-C875-4216-8F6C-4D83B836103A}" presName="circle1" presStyleLbl="node1" presStyleIdx="0" presStyleCnt="1" custLinFactNeighborX="5096" custLinFactNeighborY="-3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E2D7F2-DEF4-4C50-9FAB-8DD5B96D1C7B}" type="pres">
      <dgm:prSet presAssocID="{F418D429-C875-4216-8F6C-4D83B836103A}" presName="space" presStyleCnt="0"/>
      <dgm:spPr/>
    </dgm:pt>
    <dgm:pt modelId="{3DDFE0AB-2B24-431F-9B01-E905DA609AB8}" type="pres">
      <dgm:prSet presAssocID="{F418D429-C875-4216-8F6C-4D83B836103A}" presName="rect1" presStyleLbl="alignAcc1" presStyleIdx="0" presStyleCnt="1" custLinFactNeighborX="429" custLinFactNeighborY="-307"/>
      <dgm:spPr/>
    </dgm:pt>
    <dgm:pt modelId="{366A6F0A-C29C-4F0F-953D-17F6F3313DC9}" type="pres">
      <dgm:prSet presAssocID="{F418D429-C875-4216-8F6C-4D83B836103A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00DABA16-942D-495F-AFF3-679150007CFF}" type="pres">
      <dgm:prSet presAssocID="{F418D429-C875-4216-8F6C-4D83B836103A}" presName="rect1ChTx" presStyleLbl="alignAcc1" presStyleIdx="0" presStyleCnt="1" custScaleX="108334">
        <dgm:presLayoutVars>
          <dgm:bulletEnabled val="1"/>
        </dgm:presLayoutVars>
      </dgm:prSet>
      <dgm:spPr/>
    </dgm:pt>
  </dgm:ptLst>
  <dgm:cxnLst>
    <dgm:cxn modelId="{2729D527-6971-45F4-8093-6FBF3D0E5D94}" srcId="{F418D429-C875-4216-8F6C-4D83B836103A}" destId="{A9E33E19-A5B1-48DC-AF63-94524E25E7B3}" srcOrd="3" destOrd="0" parTransId="{A050C3F8-20C6-4F22-92B3-02A4BB1182B5}" sibTransId="{48B30943-A9F8-48A3-BC6F-05B492974B03}"/>
    <dgm:cxn modelId="{331C132E-547F-49B1-94B6-334B67D58743}" srcId="{6A60BECF-81D6-4984-9702-A2EC31BC46E1}" destId="{F418D429-C875-4216-8F6C-4D83B836103A}" srcOrd="0" destOrd="0" parTransId="{6E44213C-E73F-4C1A-AE49-48B647C24CAB}" sibTransId="{26D9E81A-C87F-46EF-89ED-B553789FA931}"/>
    <dgm:cxn modelId="{5D1D335C-FF32-4F4A-ABB2-0F0B89152650}" type="presOf" srcId="{314B1C9B-13F8-4B68-AB58-D11758EBFA62}" destId="{00DABA16-942D-495F-AFF3-679150007CFF}" srcOrd="0" destOrd="0" presId="urn:microsoft.com/office/officeart/2005/8/layout/target3"/>
    <dgm:cxn modelId="{EE237171-C7F7-4C32-B089-CE2EF8DC05F9}" srcId="{F418D429-C875-4216-8F6C-4D83B836103A}" destId="{189F3971-F1A6-4C83-BCDC-754A5328A4F6}" srcOrd="1" destOrd="0" parTransId="{D22FFC86-2624-4988-8A14-E7D49219F582}" sibTransId="{54E9D42C-150A-494E-8B86-147F0F5500C1}"/>
    <dgm:cxn modelId="{5715677A-28BE-4B15-A23E-3A6DCAD9258F}" srcId="{F418D429-C875-4216-8F6C-4D83B836103A}" destId="{8B31673B-0AC8-4960-934A-CDBF267AD410}" srcOrd="2" destOrd="0" parTransId="{F4B50940-DE1A-4FC6-8061-C044937CF177}" sibTransId="{6E0E503C-327B-4685-838A-E27AA0920F1A}"/>
    <dgm:cxn modelId="{6689DA89-36F6-47F9-80A7-F512A4069073}" type="presOf" srcId="{189F3971-F1A6-4C83-BCDC-754A5328A4F6}" destId="{00DABA16-942D-495F-AFF3-679150007CFF}" srcOrd="0" destOrd="1" presId="urn:microsoft.com/office/officeart/2005/8/layout/target3"/>
    <dgm:cxn modelId="{5DDC3193-7FDB-4C85-B591-92363370FA3D}" type="presOf" srcId="{A9E33E19-A5B1-48DC-AF63-94524E25E7B3}" destId="{00DABA16-942D-495F-AFF3-679150007CFF}" srcOrd="0" destOrd="3" presId="urn:microsoft.com/office/officeart/2005/8/layout/target3"/>
    <dgm:cxn modelId="{6DAB96D3-7851-4011-957C-1EE630D37E1E}" type="presOf" srcId="{8B31673B-0AC8-4960-934A-CDBF267AD410}" destId="{00DABA16-942D-495F-AFF3-679150007CFF}" srcOrd="0" destOrd="2" presId="urn:microsoft.com/office/officeart/2005/8/layout/target3"/>
    <dgm:cxn modelId="{B1FB40DF-E9E7-4966-B29F-462780DAEB25}" type="presOf" srcId="{6A60BECF-81D6-4984-9702-A2EC31BC46E1}" destId="{89EE4142-766E-469F-8C42-0D4BB1AC1CE5}" srcOrd="0" destOrd="0" presId="urn:microsoft.com/office/officeart/2005/8/layout/target3"/>
    <dgm:cxn modelId="{B4D3BDE4-2890-4E2D-B2E7-AFA3FCA6A403}" type="presOf" srcId="{F418D429-C875-4216-8F6C-4D83B836103A}" destId="{3DDFE0AB-2B24-431F-9B01-E905DA609AB8}" srcOrd="0" destOrd="0" presId="urn:microsoft.com/office/officeart/2005/8/layout/target3"/>
    <dgm:cxn modelId="{35E95DEA-B890-4991-AB03-0B74FD806768}" srcId="{F418D429-C875-4216-8F6C-4D83B836103A}" destId="{314B1C9B-13F8-4B68-AB58-D11758EBFA62}" srcOrd="0" destOrd="0" parTransId="{8890FBB3-87F7-408D-BF76-1FFBB03CC26A}" sibTransId="{08D51A9E-9609-461D-AC61-32A8DB2FE173}"/>
    <dgm:cxn modelId="{D61EA6EB-C4CA-4312-B161-65F430F1473F}" type="presOf" srcId="{F418D429-C875-4216-8F6C-4D83B836103A}" destId="{366A6F0A-C29C-4F0F-953D-17F6F3313DC9}" srcOrd="1" destOrd="0" presId="urn:microsoft.com/office/officeart/2005/8/layout/target3"/>
    <dgm:cxn modelId="{1202DB31-E03C-4AA7-9480-11C3920ED556}" type="presParOf" srcId="{89EE4142-766E-469F-8C42-0D4BB1AC1CE5}" destId="{067CA82C-A756-4453-89CE-5E21DE11A995}" srcOrd="0" destOrd="0" presId="urn:microsoft.com/office/officeart/2005/8/layout/target3"/>
    <dgm:cxn modelId="{CD04C8D7-E211-4BFA-8F04-9A5793FAC9FA}" type="presParOf" srcId="{89EE4142-766E-469F-8C42-0D4BB1AC1CE5}" destId="{36E2D7F2-DEF4-4C50-9FAB-8DD5B96D1C7B}" srcOrd="1" destOrd="0" presId="urn:microsoft.com/office/officeart/2005/8/layout/target3"/>
    <dgm:cxn modelId="{8C89CBF4-35BF-4177-B704-AF7F4CCAF6E0}" type="presParOf" srcId="{89EE4142-766E-469F-8C42-0D4BB1AC1CE5}" destId="{3DDFE0AB-2B24-431F-9B01-E905DA609AB8}" srcOrd="2" destOrd="0" presId="urn:microsoft.com/office/officeart/2005/8/layout/target3"/>
    <dgm:cxn modelId="{07D3C34D-CB86-4C15-9AA8-28E51AAD1F8E}" type="presParOf" srcId="{89EE4142-766E-469F-8C42-0D4BB1AC1CE5}" destId="{366A6F0A-C29C-4F0F-953D-17F6F3313DC9}" srcOrd="3" destOrd="0" presId="urn:microsoft.com/office/officeart/2005/8/layout/target3"/>
    <dgm:cxn modelId="{52F4CA11-5018-4B96-915A-7F673C6F00A8}" type="presParOf" srcId="{89EE4142-766E-469F-8C42-0D4BB1AC1CE5}" destId="{00DABA16-942D-495F-AFF3-679150007CF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4ACE66-A595-425F-B8AF-52A4AB2999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D8D50-D54E-4B1E-83B4-146AE6033DE1}" type="pres">
      <dgm:prSet presAssocID="{B44ACE66-A595-425F-B8AF-52A4AB29992B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D7B9029-5260-4FAF-B88F-189477C75B71}" type="presOf" srcId="{B44ACE66-A595-425F-B8AF-52A4AB29992B}" destId="{3B3D8D50-D54E-4B1E-83B4-146AE6033DE1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FBF128-156A-4578-86F0-A38FD624DAC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0F57A-4FF0-48EE-95FD-DD389A7AB217}">
      <dgm:prSet custT="1"/>
      <dgm:spPr/>
      <dgm:t>
        <a:bodyPr/>
        <a:lstStyle/>
        <a:p>
          <a:pPr rtl="0"/>
          <a:r>
            <a:rPr lang="en-US" sz="2000" b="0" i="0" baseline="0" dirty="0"/>
            <a:t>Storytelling matters! </a:t>
          </a:r>
        </a:p>
        <a:p>
          <a:pPr rtl="0"/>
          <a:r>
            <a:rPr lang="en-US" sz="1600" b="0" i="0" baseline="0" dirty="0"/>
            <a:t>Nobody’s inspired by line items and legalese</a:t>
          </a:r>
          <a:endParaRPr lang="en-US" sz="1600" dirty="0"/>
        </a:p>
      </dgm:t>
    </dgm:pt>
    <dgm:pt modelId="{A88845E3-85DD-4014-84F4-B87437F18A12}" type="parTrans" cxnId="{98AFD328-22B0-4BDC-8F8F-1F18F54C7FD4}">
      <dgm:prSet/>
      <dgm:spPr/>
      <dgm:t>
        <a:bodyPr/>
        <a:lstStyle/>
        <a:p>
          <a:endParaRPr lang="en-US"/>
        </a:p>
      </dgm:t>
    </dgm:pt>
    <dgm:pt modelId="{695E75DA-5D75-4FA9-9941-2005BCE89C88}" type="sibTrans" cxnId="{98AFD328-22B0-4BDC-8F8F-1F18F54C7FD4}">
      <dgm:prSet/>
      <dgm:spPr/>
      <dgm:t>
        <a:bodyPr/>
        <a:lstStyle/>
        <a:p>
          <a:endParaRPr lang="en-US"/>
        </a:p>
      </dgm:t>
    </dgm:pt>
    <dgm:pt modelId="{77A52421-8054-4219-B3AB-56E46DC07CFB}">
      <dgm:prSet/>
      <dgm:spPr/>
      <dgm:t>
        <a:bodyPr/>
        <a:lstStyle/>
        <a:p>
          <a:pPr rtl="0"/>
          <a:r>
            <a:rPr lang="en-US" b="0" i="0" baseline="0" dirty="0"/>
            <a:t>Regional teamwork makes the dream work</a:t>
          </a:r>
          <a:endParaRPr lang="en-US" dirty="0"/>
        </a:p>
      </dgm:t>
    </dgm:pt>
    <dgm:pt modelId="{658C75AF-AF38-418E-8FC1-9A38EAFE0FA6}" type="parTrans" cxnId="{93A8F53E-C241-4520-BEC2-492CE99F984D}">
      <dgm:prSet/>
      <dgm:spPr/>
      <dgm:t>
        <a:bodyPr/>
        <a:lstStyle/>
        <a:p>
          <a:endParaRPr lang="en-US"/>
        </a:p>
      </dgm:t>
    </dgm:pt>
    <dgm:pt modelId="{895E9234-BF35-4939-B04C-21F390BC28BF}" type="sibTrans" cxnId="{93A8F53E-C241-4520-BEC2-492CE99F984D}">
      <dgm:prSet/>
      <dgm:spPr/>
      <dgm:t>
        <a:bodyPr/>
        <a:lstStyle/>
        <a:p>
          <a:endParaRPr lang="en-US"/>
        </a:p>
      </dgm:t>
    </dgm:pt>
    <dgm:pt modelId="{881C9338-D751-4D08-960E-489B4A74E8B4}">
      <dgm:prSet/>
      <dgm:spPr/>
      <dgm:t>
        <a:bodyPr/>
        <a:lstStyle/>
        <a:p>
          <a:pPr rtl="0"/>
          <a:r>
            <a:rPr lang="en-US" dirty="0"/>
            <a:t>Leverage local government support (proclamations, events)</a:t>
          </a:r>
        </a:p>
      </dgm:t>
    </dgm:pt>
    <dgm:pt modelId="{2F92A4E3-FB3A-48F7-A2AE-BA561BD42E39}" type="parTrans" cxnId="{7AEFA469-9149-44D2-9CFD-59648F022FDF}">
      <dgm:prSet/>
      <dgm:spPr/>
      <dgm:t>
        <a:bodyPr/>
        <a:lstStyle/>
        <a:p>
          <a:endParaRPr lang="en-US"/>
        </a:p>
      </dgm:t>
    </dgm:pt>
    <dgm:pt modelId="{59EA68CB-589C-4152-89AC-B66323261648}" type="sibTrans" cxnId="{7AEFA469-9149-44D2-9CFD-59648F022FDF}">
      <dgm:prSet/>
      <dgm:spPr/>
      <dgm:t>
        <a:bodyPr/>
        <a:lstStyle/>
        <a:p>
          <a:endParaRPr lang="en-US"/>
        </a:p>
      </dgm:t>
    </dgm:pt>
    <dgm:pt modelId="{81E7068E-198A-4291-AF2C-502D7B94F647}">
      <dgm:prSet/>
      <dgm:spPr/>
      <dgm:t>
        <a:bodyPr/>
        <a:lstStyle/>
        <a:p>
          <a:pPr rtl="0"/>
          <a:r>
            <a:rPr lang="en-US" b="0" i="0" baseline="0" dirty="0"/>
            <a:t>Celebrate wins big and small- your community deserves it!</a:t>
          </a:r>
          <a:endParaRPr lang="en-US" dirty="0"/>
        </a:p>
      </dgm:t>
    </dgm:pt>
    <dgm:pt modelId="{C4A0614E-E867-4E0E-AE79-AB40A0AD0037}" type="parTrans" cxnId="{DB394859-1943-4667-9D8A-6899F801B0BB}">
      <dgm:prSet/>
      <dgm:spPr/>
      <dgm:t>
        <a:bodyPr/>
        <a:lstStyle/>
        <a:p>
          <a:endParaRPr lang="en-US"/>
        </a:p>
      </dgm:t>
    </dgm:pt>
    <dgm:pt modelId="{63B1F787-2126-40B4-B39F-E62CEA0672A8}" type="sibTrans" cxnId="{DB394859-1943-4667-9D8A-6899F801B0BB}">
      <dgm:prSet/>
      <dgm:spPr/>
      <dgm:t>
        <a:bodyPr/>
        <a:lstStyle/>
        <a:p>
          <a:endParaRPr lang="en-US"/>
        </a:p>
      </dgm:t>
    </dgm:pt>
    <dgm:pt modelId="{C98DD701-782F-4C7C-BCDB-6AC959A6428D}" type="pres">
      <dgm:prSet presAssocID="{5DFBF128-156A-4578-86F0-A38FD624DAC0}" presName="matrix" presStyleCnt="0">
        <dgm:presLayoutVars>
          <dgm:chMax val="1"/>
          <dgm:dir/>
          <dgm:resizeHandles val="exact"/>
        </dgm:presLayoutVars>
      </dgm:prSet>
      <dgm:spPr/>
    </dgm:pt>
    <dgm:pt modelId="{52363A06-E72D-4C9D-AA1C-5A1226B94530}" type="pres">
      <dgm:prSet presAssocID="{5DFBF128-156A-4578-86F0-A38FD624DAC0}" presName="diamond" presStyleLbl="bgShp" presStyleIdx="0" presStyleCnt="1" custLinFactNeighborX="-1208"/>
      <dgm:spPr>
        <a:solidFill>
          <a:srgbClr val="C99B33"/>
        </a:solidFill>
      </dgm:spPr>
    </dgm:pt>
    <dgm:pt modelId="{5BC55696-7875-489A-8C91-6E7837DA8D33}" type="pres">
      <dgm:prSet presAssocID="{5DFBF128-156A-4578-86F0-A38FD624DAC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91EF780-B909-4CAF-BDA1-C6A68F95927C}" type="pres">
      <dgm:prSet presAssocID="{5DFBF128-156A-4578-86F0-A38FD624DAC0}" presName="quad2" presStyleLbl="node1" presStyleIdx="1" presStyleCnt="4" custLinFactNeighborX="116" custLinFactNeighborY="1543">
        <dgm:presLayoutVars>
          <dgm:chMax val="0"/>
          <dgm:chPref val="0"/>
          <dgm:bulletEnabled val="1"/>
        </dgm:presLayoutVars>
      </dgm:prSet>
      <dgm:spPr/>
    </dgm:pt>
    <dgm:pt modelId="{33C610B6-E7DB-4C95-BCF9-B583734B8ADB}" type="pres">
      <dgm:prSet presAssocID="{5DFBF128-156A-4578-86F0-A38FD624DAC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47E74F-0FAB-4135-90CB-93E9C2848434}" type="pres">
      <dgm:prSet presAssocID="{5DFBF128-156A-4578-86F0-A38FD624DAC0}" presName="quad4" presStyleLbl="node1" presStyleIdx="3" presStyleCnt="4" custLinFactNeighborX="-1688" custLinFactNeighborY="-2859">
        <dgm:presLayoutVars>
          <dgm:chMax val="0"/>
          <dgm:chPref val="0"/>
          <dgm:bulletEnabled val="1"/>
        </dgm:presLayoutVars>
      </dgm:prSet>
      <dgm:spPr/>
    </dgm:pt>
  </dgm:ptLst>
  <dgm:cxnLst>
    <dgm:cxn modelId="{C3AF6F09-8112-4706-9039-E7D02501C6DD}" type="presOf" srcId="{5DFBF128-156A-4578-86F0-A38FD624DAC0}" destId="{C98DD701-782F-4C7C-BCDB-6AC959A6428D}" srcOrd="0" destOrd="0" presId="urn:microsoft.com/office/officeart/2005/8/layout/matrix3"/>
    <dgm:cxn modelId="{D9108018-E058-445D-A884-C1DAC0ACD043}" type="presOf" srcId="{77A52421-8054-4219-B3AB-56E46DC07CFB}" destId="{391EF780-B909-4CAF-BDA1-C6A68F95927C}" srcOrd="0" destOrd="0" presId="urn:microsoft.com/office/officeart/2005/8/layout/matrix3"/>
    <dgm:cxn modelId="{5DA1AF23-F35B-4961-9633-11D8714128C0}" type="presOf" srcId="{881C9338-D751-4D08-960E-489B4A74E8B4}" destId="{33C610B6-E7DB-4C95-BCF9-B583734B8ADB}" srcOrd="0" destOrd="0" presId="urn:microsoft.com/office/officeart/2005/8/layout/matrix3"/>
    <dgm:cxn modelId="{98AFD328-22B0-4BDC-8F8F-1F18F54C7FD4}" srcId="{5DFBF128-156A-4578-86F0-A38FD624DAC0}" destId="{66B0F57A-4FF0-48EE-95FD-DD389A7AB217}" srcOrd="0" destOrd="0" parTransId="{A88845E3-85DD-4014-84F4-B87437F18A12}" sibTransId="{695E75DA-5D75-4FA9-9941-2005BCE89C88}"/>
    <dgm:cxn modelId="{93A8F53E-C241-4520-BEC2-492CE99F984D}" srcId="{5DFBF128-156A-4578-86F0-A38FD624DAC0}" destId="{77A52421-8054-4219-B3AB-56E46DC07CFB}" srcOrd="1" destOrd="0" parTransId="{658C75AF-AF38-418E-8FC1-9A38EAFE0FA6}" sibTransId="{895E9234-BF35-4939-B04C-21F390BC28BF}"/>
    <dgm:cxn modelId="{7AEFA469-9149-44D2-9CFD-59648F022FDF}" srcId="{5DFBF128-156A-4578-86F0-A38FD624DAC0}" destId="{881C9338-D751-4D08-960E-489B4A74E8B4}" srcOrd="2" destOrd="0" parTransId="{2F92A4E3-FB3A-48F7-A2AE-BA561BD42E39}" sibTransId="{59EA68CB-589C-4152-89AC-B66323261648}"/>
    <dgm:cxn modelId="{718C8854-AAEF-4CC5-B773-641B87AB2375}" type="presOf" srcId="{66B0F57A-4FF0-48EE-95FD-DD389A7AB217}" destId="{5BC55696-7875-489A-8C91-6E7837DA8D33}" srcOrd="0" destOrd="0" presId="urn:microsoft.com/office/officeart/2005/8/layout/matrix3"/>
    <dgm:cxn modelId="{DB394859-1943-4667-9D8A-6899F801B0BB}" srcId="{5DFBF128-156A-4578-86F0-A38FD624DAC0}" destId="{81E7068E-198A-4291-AF2C-502D7B94F647}" srcOrd="3" destOrd="0" parTransId="{C4A0614E-E867-4E0E-AE79-AB40A0AD0037}" sibTransId="{63B1F787-2126-40B4-B39F-E62CEA0672A8}"/>
    <dgm:cxn modelId="{606559A7-31BB-42CE-867F-AB0E5AE686B1}" type="presOf" srcId="{81E7068E-198A-4291-AF2C-502D7B94F647}" destId="{7A47E74F-0FAB-4135-90CB-93E9C2848434}" srcOrd="0" destOrd="0" presId="urn:microsoft.com/office/officeart/2005/8/layout/matrix3"/>
    <dgm:cxn modelId="{1CBD1423-8FAA-413A-91FF-48064B87A4A9}" type="presParOf" srcId="{C98DD701-782F-4C7C-BCDB-6AC959A6428D}" destId="{52363A06-E72D-4C9D-AA1C-5A1226B94530}" srcOrd="0" destOrd="0" presId="urn:microsoft.com/office/officeart/2005/8/layout/matrix3"/>
    <dgm:cxn modelId="{BEFB9E7D-2DD1-4621-9B88-EED13C9AB978}" type="presParOf" srcId="{C98DD701-782F-4C7C-BCDB-6AC959A6428D}" destId="{5BC55696-7875-489A-8C91-6E7837DA8D33}" srcOrd="1" destOrd="0" presId="urn:microsoft.com/office/officeart/2005/8/layout/matrix3"/>
    <dgm:cxn modelId="{0DE61AC7-097F-4B47-AC22-3B3D5E00A88F}" type="presParOf" srcId="{C98DD701-782F-4C7C-BCDB-6AC959A6428D}" destId="{391EF780-B909-4CAF-BDA1-C6A68F95927C}" srcOrd="2" destOrd="0" presId="urn:microsoft.com/office/officeart/2005/8/layout/matrix3"/>
    <dgm:cxn modelId="{4FD30D4F-8F02-4A1B-980A-4A6E71C39A55}" type="presParOf" srcId="{C98DD701-782F-4C7C-BCDB-6AC959A6428D}" destId="{33C610B6-E7DB-4C95-BCF9-B583734B8ADB}" srcOrd="3" destOrd="0" presId="urn:microsoft.com/office/officeart/2005/8/layout/matrix3"/>
    <dgm:cxn modelId="{3ADA150C-F554-4AA3-BD9A-F9946B96D103}" type="presParOf" srcId="{C98DD701-782F-4C7C-BCDB-6AC959A6428D}" destId="{7A47E74F-0FAB-4135-90CB-93E9C284843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2962-5BB1-4DB8-85D5-CA036490133A}">
      <dsp:nvSpPr>
        <dsp:cNvPr id="0" name=""/>
        <dsp:cNvSpPr/>
      </dsp:nvSpPr>
      <dsp:spPr>
        <a:xfrm>
          <a:off x="0" y="296113"/>
          <a:ext cx="8229600" cy="3291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1" kern="1200" baseline="0" dirty="0"/>
            <a:t>National Community Development week:  Kettering Style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i="1" kern="1200" baseline="0" dirty="0"/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Angela Rahman, Community Development</a:t>
          </a:r>
          <a:r>
            <a:rPr lang="en-US" sz="2600" b="0" i="0" kern="1200" dirty="0"/>
            <a:t> Manager, 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City of Kettering, Ohio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i="0" kern="1200" baseline="0" dirty="0"/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March 31, 2025</a:t>
          </a:r>
          <a:endParaRPr lang="en-US" sz="2600" kern="1200" dirty="0"/>
        </a:p>
      </dsp:txBody>
      <dsp:txXfrm>
        <a:off x="0" y="296113"/>
        <a:ext cx="8229600" cy="3291840"/>
      </dsp:txXfrm>
    </dsp:sp>
    <dsp:sp modelId="{1FA81190-C740-474D-B121-EE85B819C280}">
      <dsp:nvSpPr>
        <dsp:cNvPr id="0" name=""/>
        <dsp:cNvSpPr/>
      </dsp:nvSpPr>
      <dsp:spPr>
        <a:xfrm flipV="1">
          <a:off x="0" y="3589737"/>
          <a:ext cx="8229600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EE6F-3328-478B-9515-CDD981CCDA6C}">
      <dsp:nvSpPr>
        <dsp:cNvPr id="0" name=""/>
        <dsp:cNvSpPr/>
      </dsp:nvSpPr>
      <dsp:spPr>
        <a:xfrm>
          <a:off x="13965" y="26119"/>
          <a:ext cx="4419600" cy="4419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 val="3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82EB4-D8E0-4883-93DC-79A2083B2009}">
      <dsp:nvSpPr>
        <dsp:cNvPr id="0" name=""/>
        <dsp:cNvSpPr/>
      </dsp:nvSpPr>
      <dsp:spPr>
        <a:xfrm>
          <a:off x="2209800" y="0"/>
          <a:ext cx="5943600" cy="441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900" kern="1200" dirty="0"/>
            <a:t>Because CDBG is </a:t>
          </a:r>
          <a:r>
            <a:rPr lang="en-US" sz="2900" b="1" kern="1200" dirty="0">
              <a:solidFill>
                <a:srgbClr val="CBA54C"/>
              </a:solidFill>
            </a:rPr>
            <a:t>amazing</a:t>
          </a:r>
          <a:r>
            <a:rPr lang="en-US" sz="2900" kern="1200" dirty="0"/>
            <a:t> and no one knows what it is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900" kern="1200" dirty="0"/>
            <a:t>A chance to show off our </a:t>
          </a:r>
          <a:r>
            <a:rPr lang="en-US" sz="2900" b="1" kern="1200" dirty="0">
              <a:solidFill>
                <a:srgbClr val="CBA54C"/>
              </a:solidFill>
            </a:rPr>
            <a:t>impact</a:t>
          </a:r>
          <a:r>
            <a:rPr lang="en-US" sz="2900" b="1" kern="1200" dirty="0"/>
            <a:t> </a:t>
          </a:r>
          <a:r>
            <a:rPr lang="en-US" sz="2900" kern="1200" dirty="0"/>
            <a:t>and humblebrag just a little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900" kern="1200" dirty="0"/>
            <a:t>We </a:t>
          </a:r>
          <a:r>
            <a:rPr lang="en-US" sz="2900" b="1" kern="1200" dirty="0">
              <a:solidFill>
                <a:srgbClr val="CBA54C"/>
              </a:solidFill>
            </a:rPr>
            <a:t>rally</a:t>
          </a:r>
          <a:r>
            <a:rPr lang="en-US" sz="2900" kern="1200" dirty="0"/>
            <a:t> our electeds, staff and regional partners – sometimes with snacks* (donated, of course)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900" kern="1200" dirty="0"/>
            <a:t>Also:  It’s the one week a year we are </a:t>
          </a:r>
          <a:r>
            <a:rPr lang="en-US" sz="2900" i="1" kern="1200" dirty="0"/>
            <a:t>allowed</a:t>
          </a:r>
          <a:r>
            <a:rPr lang="en-US" sz="2900" i="0" kern="1200" dirty="0"/>
            <a:t> to be </a:t>
          </a:r>
          <a:r>
            <a:rPr lang="en-US" sz="2900" b="1" i="0" kern="1200" dirty="0">
              <a:solidFill>
                <a:srgbClr val="CBA54C"/>
              </a:solidFill>
            </a:rPr>
            <a:t>extra</a:t>
          </a:r>
          <a:r>
            <a:rPr lang="en-US" sz="2900" i="0" kern="1200" dirty="0"/>
            <a:t> at work!</a:t>
          </a:r>
          <a:endParaRPr lang="en-US" sz="2900" kern="1200" dirty="0"/>
        </a:p>
      </dsp:txBody>
      <dsp:txXfrm>
        <a:off x="2209800" y="0"/>
        <a:ext cx="5943600" cy="441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DA4B-5602-4990-842A-44FD960CDD88}">
      <dsp:nvSpPr>
        <dsp:cNvPr id="0" name=""/>
        <dsp:cNvSpPr/>
      </dsp:nvSpPr>
      <dsp:spPr>
        <a:xfrm rot="10800000">
          <a:off x="1048289" y="485"/>
          <a:ext cx="3141726" cy="10278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2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1800" kern="1200" dirty="0"/>
            <a:t>What’s a celebration without a City Council proclamation?</a:t>
          </a:r>
        </a:p>
      </dsp:txBody>
      <dsp:txXfrm rot="10800000">
        <a:off x="1305241" y="485"/>
        <a:ext cx="2884774" cy="1027810"/>
      </dsp:txXfrm>
    </dsp:sp>
    <dsp:sp modelId="{C144CAB7-FB5C-4E2E-8725-D40E1B11DAE2}">
      <dsp:nvSpPr>
        <dsp:cNvPr id="0" name=""/>
        <dsp:cNvSpPr/>
      </dsp:nvSpPr>
      <dsp:spPr>
        <a:xfrm>
          <a:off x="534384" y="485"/>
          <a:ext cx="1027810" cy="10278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10803D-25C5-47E4-8818-618EB84A9F61}">
      <dsp:nvSpPr>
        <dsp:cNvPr id="0" name=""/>
        <dsp:cNvSpPr/>
      </dsp:nvSpPr>
      <dsp:spPr>
        <a:xfrm rot="10800000">
          <a:off x="1048289" y="1335105"/>
          <a:ext cx="3141726" cy="10278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2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1800" kern="1200" dirty="0"/>
            <a:t>Elevates visibility and demonstrates elected officials’ support</a:t>
          </a:r>
        </a:p>
      </dsp:txBody>
      <dsp:txXfrm rot="10800000">
        <a:off x="1305241" y="1335105"/>
        <a:ext cx="2884774" cy="1027810"/>
      </dsp:txXfrm>
    </dsp:sp>
    <dsp:sp modelId="{5240E37E-C6D4-44F6-8E41-9A7112AD5D52}">
      <dsp:nvSpPr>
        <dsp:cNvPr id="0" name=""/>
        <dsp:cNvSpPr/>
      </dsp:nvSpPr>
      <dsp:spPr>
        <a:xfrm>
          <a:off x="534384" y="1335105"/>
          <a:ext cx="1027810" cy="10278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43FDD9-DF0F-4FAD-A671-85C60568EAD1}">
      <dsp:nvSpPr>
        <dsp:cNvPr id="0" name=""/>
        <dsp:cNvSpPr/>
      </dsp:nvSpPr>
      <dsp:spPr>
        <a:xfrm rot="10800000">
          <a:off x="1105846" y="2669890"/>
          <a:ext cx="3141726" cy="102781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236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Publicly read at a Council meeting and posted on city channels</a:t>
          </a:r>
          <a:br>
            <a:rPr lang="en-US" sz="2400" kern="1200" dirty="0"/>
          </a:br>
          <a:endParaRPr lang="en-US" sz="2400" kern="1200" dirty="0"/>
        </a:p>
      </dsp:txBody>
      <dsp:txXfrm rot="10800000">
        <a:off x="1362798" y="2669890"/>
        <a:ext cx="2884774" cy="1027810"/>
      </dsp:txXfrm>
    </dsp:sp>
    <dsp:sp modelId="{1BEB7A75-F3E7-4D5F-A935-76782D6250F2}">
      <dsp:nvSpPr>
        <dsp:cNvPr id="0" name=""/>
        <dsp:cNvSpPr/>
      </dsp:nvSpPr>
      <dsp:spPr>
        <a:xfrm>
          <a:off x="534384" y="2669725"/>
          <a:ext cx="1027810" cy="10278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C0C4C-FC5E-402C-834B-4C261AFF6814}">
      <dsp:nvSpPr>
        <dsp:cNvPr id="0" name=""/>
        <dsp:cNvSpPr/>
      </dsp:nvSpPr>
      <dsp:spPr>
        <a:xfrm>
          <a:off x="0" y="1183448"/>
          <a:ext cx="4286251" cy="176400"/>
        </a:xfrm>
        <a:prstGeom prst="rect">
          <a:avLst/>
        </a:prstGeom>
        <a:solidFill>
          <a:schemeClr val="accent4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1CF26-C1EC-4A13-83DE-4CD543BC1623}">
      <dsp:nvSpPr>
        <dsp:cNvPr id="0" name=""/>
        <dsp:cNvSpPr/>
      </dsp:nvSpPr>
      <dsp:spPr>
        <a:xfrm>
          <a:off x="205298" y="191318"/>
          <a:ext cx="4080952" cy="10550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407" tIns="0" rIns="1134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400" kern="1200" dirty="0"/>
            <a:t>We don’t do boring. We do costumes. We do characters. We do… Star Trek… and disco! </a:t>
          </a:r>
        </a:p>
      </dsp:txBody>
      <dsp:txXfrm>
        <a:off x="256803" y="242823"/>
        <a:ext cx="3977942" cy="952066"/>
      </dsp:txXfrm>
    </dsp:sp>
    <dsp:sp modelId="{DDC4D269-F99C-46A7-BAAC-3B74839E566A}">
      <dsp:nvSpPr>
        <dsp:cNvPr id="0" name=""/>
        <dsp:cNvSpPr/>
      </dsp:nvSpPr>
      <dsp:spPr>
        <a:xfrm>
          <a:off x="0" y="2314619"/>
          <a:ext cx="4286251" cy="176400"/>
        </a:xfrm>
        <a:prstGeom prst="rect">
          <a:avLst/>
        </a:prstGeom>
        <a:solidFill>
          <a:schemeClr val="accent4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117941-FDFB-4540-9321-081F73D48D56}">
      <dsp:nvSpPr>
        <dsp:cNvPr id="0" name=""/>
        <dsp:cNvSpPr/>
      </dsp:nvSpPr>
      <dsp:spPr>
        <a:xfrm>
          <a:off x="205298" y="1390352"/>
          <a:ext cx="4080952" cy="10202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407" tIns="0" rIns="1134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2400" kern="1200" dirty="0"/>
            <a:t>Its fun, its informative and it gets way more views than a memo!</a:t>
          </a:r>
        </a:p>
      </dsp:txBody>
      <dsp:txXfrm>
        <a:off x="255105" y="1440159"/>
        <a:ext cx="3981338" cy="920677"/>
      </dsp:txXfrm>
    </dsp:sp>
    <dsp:sp modelId="{35010222-D0B0-46FE-8A9D-4995E9EF3396}">
      <dsp:nvSpPr>
        <dsp:cNvPr id="0" name=""/>
        <dsp:cNvSpPr/>
      </dsp:nvSpPr>
      <dsp:spPr>
        <a:xfrm>
          <a:off x="0" y="3768618"/>
          <a:ext cx="4286251" cy="176400"/>
        </a:xfrm>
        <a:prstGeom prst="rect">
          <a:avLst/>
        </a:prstGeom>
        <a:solidFill>
          <a:schemeClr val="accent4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CE5F6-F087-4176-BB82-45480FC84CCC}">
      <dsp:nvSpPr>
        <dsp:cNvPr id="0" name=""/>
        <dsp:cNvSpPr/>
      </dsp:nvSpPr>
      <dsp:spPr>
        <a:xfrm>
          <a:off x="205298" y="2497433"/>
          <a:ext cx="4080952" cy="1343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407" tIns="0" rIns="1134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Staff involvement + Community voices = Engaging and sharable content</a:t>
          </a:r>
        </a:p>
      </dsp:txBody>
      <dsp:txXfrm>
        <a:off x="270864" y="2562999"/>
        <a:ext cx="3949820" cy="1211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CA82C-A756-4453-89CE-5E21DE11A995}">
      <dsp:nvSpPr>
        <dsp:cNvPr id="0" name=""/>
        <dsp:cNvSpPr/>
      </dsp:nvSpPr>
      <dsp:spPr>
        <a:xfrm>
          <a:off x="-10769" y="-4447"/>
          <a:ext cx="1304330" cy="130433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FE0AB-2B24-431F-9B01-E905DA609AB8}">
      <dsp:nvSpPr>
        <dsp:cNvPr id="0" name=""/>
        <dsp:cNvSpPr/>
      </dsp:nvSpPr>
      <dsp:spPr>
        <a:xfrm>
          <a:off x="606734" y="0"/>
          <a:ext cx="7414269" cy="1304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 Partnerships</a:t>
          </a:r>
        </a:p>
      </dsp:txBody>
      <dsp:txXfrm>
        <a:off x="606734" y="0"/>
        <a:ext cx="3707134" cy="1304330"/>
      </dsp:txXfrm>
    </dsp:sp>
    <dsp:sp modelId="{00DABA16-942D-495F-AFF3-679150007CFF}">
      <dsp:nvSpPr>
        <dsp:cNvPr id="0" name=""/>
        <dsp:cNvSpPr/>
      </dsp:nvSpPr>
      <dsp:spPr>
        <a:xfrm>
          <a:off x="4127585" y="0"/>
          <a:ext cx="4016087" cy="13043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Partnered with Dayton and Montgomery County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Joint Video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Resource Fair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Subrecipients, Food Trucks, Entertainment!</a:t>
          </a:r>
        </a:p>
      </dsp:txBody>
      <dsp:txXfrm>
        <a:off x="4127585" y="0"/>
        <a:ext cx="4016087" cy="1304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63A06-E72D-4C9D-AA1C-5A1226B94530}">
      <dsp:nvSpPr>
        <dsp:cNvPr id="0" name=""/>
        <dsp:cNvSpPr/>
      </dsp:nvSpPr>
      <dsp:spPr>
        <a:xfrm>
          <a:off x="997044" y="0"/>
          <a:ext cx="4525963" cy="4525963"/>
        </a:xfrm>
        <a:prstGeom prst="diamond">
          <a:avLst/>
        </a:prstGeom>
        <a:solidFill>
          <a:srgbClr val="C99B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55696-7875-489A-8C91-6E7837DA8D33}">
      <dsp:nvSpPr>
        <dsp:cNvPr id="0" name=""/>
        <dsp:cNvSpPr/>
      </dsp:nvSpPr>
      <dsp:spPr>
        <a:xfrm>
          <a:off x="14816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Storytelling matters!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Nobody’s inspired by line items and legalese</a:t>
          </a:r>
          <a:endParaRPr lang="en-US" sz="1600" kern="1200" dirty="0"/>
        </a:p>
      </dsp:txBody>
      <dsp:txXfrm>
        <a:off x="1567850" y="516132"/>
        <a:ext cx="1592793" cy="1592793"/>
      </dsp:txXfrm>
    </dsp:sp>
    <dsp:sp modelId="{391EF780-B909-4CAF-BDA1-C6A68F95927C}">
      <dsp:nvSpPr>
        <dsp:cNvPr id="0" name=""/>
        <dsp:cNvSpPr/>
      </dsp:nvSpPr>
      <dsp:spPr>
        <a:xfrm>
          <a:off x="3384636" y="457202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Regional teamwork makes the dream work</a:t>
          </a:r>
          <a:endParaRPr lang="en-US" sz="1800" kern="1200" dirty="0"/>
        </a:p>
      </dsp:txBody>
      <dsp:txXfrm>
        <a:off x="3470802" y="543368"/>
        <a:ext cx="1592793" cy="1592793"/>
      </dsp:txXfrm>
    </dsp:sp>
    <dsp:sp modelId="{33C610B6-E7DB-4C95-BCF9-B583734B8ADB}">
      <dsp:nvSpPr>
        <dsp:cNvPr id="0" name=""/>
        <dsp:cNvSpPr/>
      </dsp:nvSpPr>
      <dsp:spPr>
        <a:xfrm>
          <a:off x="14816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Leverage local government support (proclamations, events)</a:t>
          </a:r>
        </a:p>
      </dsp:txBody>
      <dsp:txXfrm>
        <a:off x="1567850" y="2417036"/>
        <a:ext cx="1592793" cy="1592793"/>
      </dsp:txXfrm>
    </dsp:sp>
    <dsp:sp modelId="{7A47E74F-0FAB-4135-90CB-93E9C2848434}">
      <dsp:nvSpPr>
        <dsp:cNvPr id="0" name=""/>
        <dsp:cNvSpPr/>
      </dsp:nvSpPr>
      <dsp:spPr>
        <a:xfrm>
          <a:off x="3352794" y="228040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Celebrate wins big and small- your community deserves it!</a:t>
          </a:r>
          <a:endParaRPr lang="en-US" sz="1800" kern="1200" dirty="0"/>
        </a:p>
      </dsp:txBody>
      <dsp:txXfrm>
        <a:off x="3438960" y="2366572"/>
        <a:ext cx="1592793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8DEC854-8085-454B-9EA9-AFCC649E062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D3ACC09-9CE7-49C4-B029-485814AF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39D9236-EDD5-479E-950B-949A87FC564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AE4A854-E178-4DE7-A245-0F9FB1D8F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4A854-E178-4DE7-A245-0F9FB1D8F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4A854-E178-4DE7-A245-0F9FB1D8F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4A854-E178-4DE7-A245-0F9FB1D8F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3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4A854-E178-4DE7-A245-0F9FB1D8F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4A854-E178-4DE7-A245-0F9FB1D8F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6312-B975-4EA3-8D31-FB64903D72C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5F1A-7FD7-427E-986A-C25DBA74A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3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8013-EF00-4494-8D3B-A05B3069A3C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08BF-AD05-4B97-B121-51B0194F3F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houses with blue and yellow text&#10;&#10;Description automatically generated">
            <a:extLst>
              <a:ext uri="{FF2B5EF4-FFF2-40B4-BE49-F238E27FC236}">
                <a16:creationId xmlns:a16="http://schemas.microsoft.com/office/drawing/2014/main" id="{7B36D105-80F6-CCBF-41FE-A0588A21A9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02" y="5787997"/>
            <a:ext cx="710648" cy="9334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A334D4-FA85-175D-7B92-7945E6B89FD6}"/>
              </a:ext>
            </a:extLst>
          </p:cNvPr>
          <p:cNvSpPr/>
          <p:nvPr/>
        </p:nvSpPr>
        <p:spPr>
          <a:xfrm>
            <a:off x="1" y="1"/>
            <a:ext cx="111815" cy="6858000"/>
          </a:xfrm>
          <a:prstGeom prst="rect">
            <a:avLst/>
          </a:prstGeom>
          <a:solidFill>
            <a:srgbClr val="1D60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359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E6FGge-_1I?start=3&amp;feature=oembed" TargetMode="Externa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hNuJs2uNHYQ?start=366&amp;feature=oembed" TargetMode="Externa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diagramDrawing" Target="../diagrams/drawing6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mailto:Angela.Rahman@ketteringo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2E74B5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0" u="none" strike="noStrike" baseline="0" dirty="0">
                <a:solidFill>
                  <a:srgbClr val="2E74B5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Planning for National Community Development Week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8174070"/>
              </p:ext>
            </p:extLst>
          </p:nvPr>
        </p:nvGraphicFramePr>
        <p:xfrm>
          <a:off x="457200" y="16850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92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433570" cy="443357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85" y="228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Why We Bother Celebrating This Every Year</a:t>
            </a:r>
            <a:endParaRPr lang="en-US" b="0" i="0" u="none" strike="noStrike" baseline="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6279211"/>
              </p:ext>
            </p:extLst>
          </p:nvPr>
        </p:nvGraphicFramePr>
        <p:xfrm>
          <a:off x="152400" y="1371601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44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1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Low hanging fruit:  </a:t>
            </a:r>
            <a:br>
              <a:rPr lang="en-US" sz="36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The All-Important Proclamation</a:t>
            </a:r>
            <a:endParaRPr lang="en-US" sz="3600" i="0" u="none" strike="noStrike" baseline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6AADA9-A895-4751-93DF-4C6E1D25B7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72000" y="1153886"/>
            <a:ext cx="4457634" cy="4646407"/>
          </a:xfrm>
          <a:effectLst>
            <a:glow rad="139700">
              <a:srgbClr val="CE9B30"/>
            </a:glow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B6C5591-1A53-40F2-8624-82C80E609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19486"/>
              </p:ext>
            </p:extLst>
          </p:nvPr>
        </p:nvGraphicFramePr>
        <p:xfrm>
          <a:off x="-253702" y="1143000"/>
          <a:ext cx="4724400" cy="369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3DBAB3B-9EA0-45D6-84A0-DA56E1473E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4998063"/>
            <a:ext cx="2362200" cy="18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2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4"/>
                  </a:solidFill>
                </a:ln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The Videos – </a:t>
            </a:r>
            <a:r>
              <a:rPr lang="en-US" sz="4000" b="1" i="1" dirty="0">
                <a:ln w="12700">
                  <a:solidFill>
                    <a:schemeClr val="accent4"/>
                  </a:solidFill>
                </a:ln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aka</a:t>
            </a:r>
            <a:r>
              <a:rPr lang="en-US" sz="4000" b="1" dirty="0">
                <a:ln w="12700">
                  <a:solidFill>
                    <a:schemeClr val="accent4"/>
                  </a:solidFill>
                </a:ln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 Oscar Season for Community Development Staff!</a:t>
            </a:r>
            <a:endParaRPr lang="en-US" sz="4000" b="1" i="0" u="none" strike="noStrike" baseline="0" dirty="0">
              <a:ln w="12700">
                <a:solidFill>
                  <a:schemeClr val="accent4"/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B6C5591-1A53-40F2-8624-82C80E609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642042"/>
              </p:ext>
            </p:extLst>
          </p:nvPr>
        </p:nvGraphicFramePr>
        <p:xfrm>
          <a:off x="286940" y="1905000"/>
          <a:ext cx="4286251" cy="417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nline Media 5" title="CDBG 2024 c">
            <a:hlinkClick r:id="" action="ppaction://media"/>
            <a:extLst>
              <a:ext uri="{FF2B5EF4-FFF2-40B4-BE49-F238E27FC236}">
                <a16:creationId xmlns:a16="http://schemas.microsoft.com/office/drawing/2014/main" id="{C6F2B70D-B769-489D-85FE-4AA3F034742F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969272" y="2438400"/>
            <a:ext cx="3887788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27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Collaboration Station</a:t>
            </a:r>
            <a:endParaRPr lang="en-US" b="1" i="0" u="none" strike="noStrike" baseline="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55633249"/>
              </p:ext>
            </p:extLst>
          </p:nvPr>
        </p:nvGraphicFramePr>
        <p:xfrm>
          <a:off x="239366" y="997736"/>
          <a:ext cx="8066434" cy="130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73D64B-2217-4EF0-A489-70B0185D3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502" y="4784513"/>
            <a:ext cx="2161384" cy="1883544"/>
          </a:xfrm>
          <a:prstGeom prst="rect">
            <a:avLst/>
          </a:prstGeom>
          <a:ln w="25400">
            <a:solidFill>
              <a:srgbClr val="19598A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4DBC4-F01D-49B9-B19C-1F6E7712E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90" y="2466267"/>
            <a:ext cx="4127914" cy="2156098"/>
          </a:xfrm>
          <a:prstGeom prst="rect">
            <a:avLst/>
          </a:prstGeom>
          <a:ln w="25400">
            <a:solidFill>
              <a:srgbClr val="19598A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5F1338-06C6-402F-BF2B-6FFD6EAE5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2466267"/>
            <a:ext cx="3162300" cy="2156098"/>
          </a:xfrm>
          <a:prstGeom prst="rect">
            <a:avLst/>
          </a:prstGeom>
          <a:ln w="25400">
            <a:solidFill>
              <a:srgbClr val="19598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6" y="1060176"/>
            <a:ext cx="1138164" cy="11381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Online Media 2" title="CDBG 50th Celebration">
            <a:hlinkClick r:id="" action="ppaction://media"/>
            <a:extLst>
              <a:ext uri="{FF2B5EF4-FFF2-40B4-BE49-F238E27FC236}">
                <a16:creationId xmlns:a16="http://schemas.microsoft.com/office/drawing/2014/main" id="{88436047-0521-4466-9FF9-60BC7B3461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802518" y="4689367"/>
            <a:ext cx="3814687" cy="19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0437DA4-4CDB-49F7-B4B3-23FE09719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126" y="1299755"/>
            <a:ext cx="2458727" cy="3180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01590F-57B5-476E-BCDC-2DAE18C5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35" y="1295400"/>
            <a:ext cx="2180470" cy="3008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Our Glorious Brochure</a:t>
            </a:r>
            <a:br>
              <a:rPr lang="en-US" sz="32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Tells our CDBG story with heart, data and decent typography…. </a:t>
            </a:r>
            <a:endParaRPr lang="en-US" sz="2800" i="1" u="none" strike="noStrike" baseline="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B6C5591-1A53-40F2-8624-82C80E609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14321"/>
              </p:ext>
            </p:extLst>
          </p:nvPr>
        </p:nvGraphicFramePr>
        <p:xfrm>
          <a:off x="228600" y="1690689"/>
          <a:ext cx="4286251" cy="417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9A2C843-7C91-42EB-B98B-E7EB160876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1"/>
          <a:stretch>
            <a:fillRect/>
          </a:stretch>
        </p:blipFill>
        <p:spPr>
          <a:xfrm>
            <a:off x="1446068" y="3325017"/>
            <a:ext cx="2857893" cy="368458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9B1BEA-6F47-462D-8ED0-D357046D6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4242" y="3305423"/>
            <a:ext cx="2589745" cy="35063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3E7AEC-A46D-43F7-81A2-C9A21569C2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800" y="1371601"/>
            <a:ext cx="2228692" cy="29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D8E288-9648-40E8-9221-8E7612F6BA86}"/>
              </a:ext>
            </a:extLst>
          </p:cNvPr>
          <p:cNvSpPr/>
          <p:nvPr/>
        </p:nvSpPr>
        <p:spPr>
          <a:xfrm>
            <a:off x="5410200" y="2310668"/>
            <a:ext cx="3631534" cy="24899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The Wrap Up:  What Works and Why</a:t>
            </a:r>
            <a:endParaRPr lang="en-US" b="1" i="0" u="none" strike="noStrike" baseline="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4252246"/>
              </p:ext>
            </p:extLst>
          </p:nvPr>
        </p:nvGraphicFramePr>
        <p:xfrm>
          <a:off x="-152400" y="1166018"/>
          <a:ext cx="6629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1915" y="2435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1CDAB-4820-44E4-8CE3-8A423D310274}"/>
              </a:ext>
            </a:extLst>
          </p:cNvPr>
          <p:cNvSpPr/>
          <p:nvPr/>
        </p:nvSpPr>
        <p:spPr>
          <a:xfrm>
            <a:off x="5609580" y="2452567"/>
            <a:ext cx="3218164" cy="2161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C8F38-1678-4789-8745-1A881E2F1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25" y="2545432"/>
            <a:ext cx="2936275" cy="1975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980A6-AEC1-4273-A62E-764BECDDE7A8}"/>
              </a:ext>
            </a:extLst>
          </p:cNvPr>
          <p:cNvSpPr txBox="1"/>
          <p:nvPr/>
        </p:nvSpPr>
        <p:spPr>
          <a:xfrm>
            <a:off x="6324600" y="2517656"/>
            <a:ext cx="21365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How to contact us:</a:t>
            </a:r>
          </a:p>
          <a:p>
            <a:endParaRPr lang="en-US" sz="1400" i="1" dirty="0"/>
          </a:p>
          <a:p>
            <a:r>
              <a:rPr lang="en-US" sz="1400" i="1" dirty="0"/>
              <a:t>Community Development</a:t>
            </a:r>
          </a:p>
          <a:p>
            <a:r>
              <a:rPr lang="en-US" sz="1400" i="1" dirty="0"/>
              <a:t>3600 Shroyer Rd</a:t>
            </a:r>
          </a:p>
          <a:p>
            <a:r>
              <a:rPr lang="en-US" sz="1400" i="1" dirty="0"/>
              <a:t>Kettering, OH 45044</a:t>
            </a:r>
          </a:p>
          <a:p>
            <a:r>
              <a:rPr lang="en-US" sz="1400" i="1" dirty="0">
                <a:hlinkClick r:id="rId9"/>
              </a:rPr>
              <a:t>Angela.Rahman@ketteringoh.org</a:t>
            </a:r>
            <a:endParaRPr lang="en-US" sz="1400" i="1" dirty="0"/>
          </a:p>
          <a:p>
            <a:endParaRPr lang="en-US" sz="1400" i="1" dirty="0"/>
          </a:p>
          <a:p>
            <a:r>
              <a:rPr lang="en-US" sz="1400" i="1" dirty="0"/>
              <a:t>937-296-2441</a:t>
            </a:r>
          </a:p>
        </p:txBody>
      </p:sp>
    </p:spTree>
    <p:extLst>
      <p:ext uri="{BB962C8B-B14F-4D97-AF65-F5344CB8AC3E}">
        <p14:creationId xmlns:p14="http://schemas.microsoft.com/office/powerpoint/2010/main" val="2284302554"/>
      </p:ext>
    </p:extLst>
  </p:cSld>
  <p:clrMapOvr>
    <a:masterClrMapping/>
  </p:clrMapOvr>
</p:sld>
</file>

<file path=ppt/theme/theme1.xml><?xml version="1.0" encoding="utf-8"?>
<a:theme xmlns:a="http://schemas.openxmlformats.org/drawingml/2006/main" name="NCDA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12011</TotalTime>
  <Words>300</Words>
  <Application>Microsoft Office PowerPoint</Application>
  <PresentationFormat>On-screen Show (4:3)</PresentationFormat>
  <Paragraphs>47</Paragraphs>
  <Slides>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NCDATemplate</vt:lpstr>
      <vt:lpstr> Planning for National Community Development Week</vt:lpstr>
      <vt:lpstr>Why We Bother Celebrating This Every Year</vt:lpstr>
      <vt:lpstr>Low hanging fruit:   The All-Important Proclamation</vt:lpstr>
      <vt:lpstr>The Videos – aka Oscar Season for Community Development Staff!</vt:lpstr>
      <vt:lpstr>Collaboration Station</vt:lpstr>
      <vt:lpstr>Our Glorious Brochure Tells our CDBG story with heart, data and decent typography…. </vt:lpstr>
      <vt:lpstr>The Wrap Up:  What Works and Why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Microenterprise Assistance Program</dc:title>
  <dc:creator>Angela J. Rahman</dc:creator>
  <cp:lastModifiedBy>Angela W. Rahman</cp:lastModifiedBy>
  <cp:revision>108</cp:revision>
  <cp:lastPrinted>2025-03-27T17:54:00Z</cp:lastPrinted>
  <dcterms:created xsi:type="dcterms:W3CDTF">2023-06-29T16:01:18Z</dcterms:created>
  <dcterms:modified xsi:type="dcterms:W3CDTF">2025-03-27T19:39:31Z</dcterms:modified>
</cp:coreProperties>
</file>