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  <p:sldMasterId id="2147483727" r:id="rId4"/>
  </p:sldMasterIdLst>
  <p:notesMasterIdLst>
    <p:notesMasterId r:id="rId15"/>
  </p:notesMasterIdLst>
  <p:sldIdLst>
    <p:sldId id="256" r:id="rId5"/>
    <p:sldId id="257" r:id="rId6"/>
    <p:sldId id="1394" r:id="rId7"/>
    <p:sldId id="1396" r:id="rId8"/>
    <p:sldId id="1395" r:id="rId9"/>
    <p:sldId id="1400" r:id="rId10"/>
    <p:sldId id="1397" r:id="rId11"/>
    <p:sldId id="1398" r:id="rId12"/>
    <p:sldId id="1399" r:id="rId13"/>
    <p:sldId id="13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58379" autoAdjust="0"/>
  </p:normalViewPr>
  <p:slideViewPr>
    <p:cSldViewPr>
      <p:cViewPr varScale="1">
        <p:scale>
          <a:sx n="38" d="100"/>
          <a:sy n="38" d="100"/>
        </p:scale>
        <p:origin x="11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72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3AF82-0124-481C-AE4F-1B2982A96BB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81537-A80B-4770-876F-8F83AA04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prepared.</a:t>
            </a:r>
          </a:p>
          <a:p>
            <a:r>
              <a:rPr lang="en-US" dirty="0"/>
              <a:t>The purpose of CD Week is to show the need and impact for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pat on the back also</a:t>
            </a:r>
          </a:p>
          <a:p>
            <a:r>
              <a:rPr lang="en-US" dirty="0"/>
              <a:t>Information can be taken from the CAPER and Action Plans</a:t>
            </a:r>
          </a:p>
          <a:p>
            <a:r>
              <a:rPr lang="en-US" dirty="0"/>
              <a:t>Be ready to highlight examples</a:t>
            </a:r>
          </a:p>
          <a:p>
            <a:endParaRPr lang="en-US" dirty="0"/>
          </a:p>
          <a:p>
            <a:r>
              <a:rPr lang="en-US" dirty="0"/>
              <a:t>Pasco County has highlighted Audrey Nelson award winning projects during CD Week to add to the impact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Pasco County has a department that assists with the Press Release</a:t>
            </a:r>
          </a:p>
          <a:p>
            <a:r>
              <a:rPr lang="en-US" dirty="0"/>
              <a:t>We work with media specialists for all social media posts</a:t>
            </a:r>
          </a:p>
          <a:p>
            <a:r>
              <a:rPr lang="en-US" dirty="0"/>
              <a:t>What worked last year?  What did not work?</a:t>
            </a:r>
          </a:p>
          <a:p>
            <a:endParaRPr lang="en-US" dirty="0"/>
          </a:p>
          <a:p>
            <a:r>
              <a:rPr lang="en-US" dirty="0"/>
              <a:t>We are fortunate to have a media specialist able to secure interviews for a local morning show and are able to highlight CDBG activities and CD week</a:t>
            </a:r>
          </a:p>
          <a:p>
            <a:endParaRPr lang="en-US" dirty="0"/>
          </a:p>
          <a:p>
            <a:r>
              <a:rPr lang="en-US" dirty="0"/>
              <a:t>Last year we heard our Congressman would be in the area and we were able to arrange a meet and greet for him at a local business that had been assisted with ED.  We had won the Audrey Nelson for Amskills and we used CD week to highlight ED activities</a:t>
            </a:r>
          </a:p>
          <a:p>
            <a:endParaRPr lang="en-US" dirty="0"/>
          </a:p>
          <a:p>
            <a:r>
              <a:rPr lang="en-US" dirty="0"/>
              <a:t>SWAG – who doesn’t like SWAG?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7F067-AFE9-AC61-6B72-B0E81FF1A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B6FBB-E27F-C852-619E-4D5C6FFD8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1DB79-4180-717D-7430-313054FCF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successful last year?  What do you wish you could redo?</a:t>
            </a:r>
          </a:p>
          <a:p>
            <a:r>
              <a:rPr lang="en-US" dirty="0"/>
              <a:t>Start early because somethings have a process – such as having a commissioner sponsor the resolution</a:t>
            </a:r>
          </a:p>
          <a:p>
            <a:endParaRPr lang="en-US" dirty="0"/>
          </a:p>
          <a:p>
            <a:r>
              <a:rPr lang="en-US" dirty="0"/>
              <a:t>Can have all social media posts ready to go and relax</a:t>
            </a:r>
          </a:p>
          <a:p>
            <a:endParaRPr lang="en-US" dirty="0"/>
          </a:p>
          <a:p>
            <a:r>
              <a:rPr lang="en-US" dirty="0"/>
              <a:t>Different communities have different capacities.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$3,099,096 CDBG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$1,167,197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2.5 grant manager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aren’t competing with a larger entitlement.  Do the best you 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 SOMETHING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BFE32-93EF-6F00-ADEA-D37B01745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of Swag with pictures – what you don’t see are the bullet point facts on the back</a:t>
            </a:r>
          </a:p>
          <a:p>
            <a:r>
              <a:rPr lang="en-US" dirty="0"/>
              <a:t>Giving Congressman Bilirakis a CDBG Mug</a:t>
            </a:r>
          </a:p>
          <a:p>
            <a:r>
              <a:rPr lang="en-US" dirty="0"/>
              <a:t>2024 Resolution</a:t>
            </a:r>
          </a:p>
          <a:p>
            <a:endParaRPr lang="en-US" dirty="0"/>
          </a:p>
          <a:p>
            <a:r>
              <a:rPr lang="en-US" dirty="0"/>
              <a:t>Posing in front of awards in the government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Media posts will be done in advance</a:t>
            </a:r>
          </a:p>
          <a:p>
            <a:endParaRPr lang="en-US" dirty="0"/>
          </a:p>
          <a:p>
            <a:r>
              <a:rPr lang="en-US" dirty="0"/>
              <a:t>We provide stamps and addresses of elected officials to make it easier for beneficiaries to write to their elected officials;  we also provide a blurb of what someone might say if they don’t have any other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10E84-8832-AB47-4B35-E8CA8327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8D4FF-0231-F06D-D8CD-C245638F1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5DB91-1AFD-0D94-3920-A6F063C64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this awesome graphic from pictures of Congressman Bilirakis’s visit and the logo from the CD</a:t>
            </a:r>
          </a:p>
          <a:p>
            <a:endParaRPr lang="en-US" dirty="0"/>
          </a:p>
          <a:p>
            <a:r>
              <a:rPr lang="en-US" dirty="0"/>
              <a:t>He visited the week before and we took the opportunity to tie his visit to CD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C8A14-03B4-8EFF-1A73-97AAECB2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9C04-6BDF-D2F0-AE59-820A1E575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BD7F61-8630-C7B4-A12F-8C453C9E7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D77B3-AF32-CA04-D206-67176FAB9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Easter Egg hunt for blind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FB80-A2C3-52D2-0995-670AF97D4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0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C49F-20C6-C92F-39E5-873190B27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57543-F72B-E38E-5071-69E8E50B4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FD95B-BD00-E571-489D-4510045C3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Touring Metropolitan Ministries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AE742-4F6B-6B30-5FE7-D2B0E68C1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81537-A80B-4770-876F-8F83AA04A8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859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8595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DBA-1081-4A95-A38C-BBADF69C46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85800" y="3398520"/>
            <a:ext cx="78486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ascocounty_rgb_tag smaller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2267137" cy="10692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4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4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7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/Agenda Item No.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19400"/>
            <a:ext cx="8229600" cy="990600"/>
          </a:xfrm>
        </p:spPr>
        <p:txBody>
          <a:bodyPr>
            <a:normAutofit/>
          </a:bodyPr>
          <a:lstStyle>
            <a:lvl1pPr>
              <a:defRPr sz="2400" baseline="0">
                <a:latin typeface="+mj-lt"/>
              </a:defRPr>
            </a:lvl1pPr>
          </a:lstStyle>
          <a:p>
            <a:r>
              <a:rPr lang="en-US" dirty="0"/>
              <a:t>Subtitle/Agenda Item no.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DBA-1081-4A95-A38C-BBADF69C46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pbaracaldo\Pictures\swoosh_rgb-oran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883150" cy="4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baracaldo\Downloads\sun-bir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3939"/>
            <a:ext cx="651095" cy="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6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182880">
              <a:buClr>
                <a:srgbClr val="DF7A00"/>
              </a:buClr>
              <a:buFont typeface="Wingdings" panose="05000000000000000000" pitchFamily="2" charset="2"/>
              <a:buChar char="Ø"/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533400"/>
            <a:ext cx="8229600" cy="9906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2400" b="0" baseline="0">
                <a:solidFill>
                  <a:srgbClr val="58595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2400" b="0" kern="1200" dirty="0" smtClean="0">
                <a:solidFill>
                  <a:srgbClr val="58595B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rmAutofit/>
          </a:bodyPr>
          <a:lstStyle>
            <a:lvl1pPr>
              <a:defRPr sz="2400">
                <a:latin typeface="+mj-lt"/>
                <a:ea typeface="MingLiU-ExtB" panose="02020500000000000000" pitchFamily="18" charset="-120"/>
              </a:defRPr>
            </a:lvl1pPr>
            <a:lvl2pPr>
              <a:defRPr sz="2400">
                <a:latin typeface="+mj-lt"/>
                <a:ea typeface="MingLiU-ExtB" panose="02020500000000000000" pitchFamily="18" charset="-120"/>
              </a:defRPr>
            </a:lvl2pPr>
            <a:lvl3pPr>
              <a:defRPr sz="2400">
                <a:latin typeface="+mj-lt"/>
                <a:ea typeface="MingLiU-ExtB" panose="02020500000000000000" pitchFamily="18" charset="-120"/>
              </a:defRPr>
            </a:lvl3pPr>
            <a:lvl4pPr>
              <a:defRPr sz="2400">
                <a:latin typeface="+mj-lt"/>
                <a:ea typeface="MingLiU-ExtB" panose="02020500000000000000" pitchFamily="18" charset="-120"/>
              </a:defRPr>
            </a:lvl4pPr>
            <a:lvl5pPr>
              <a:defRPr sz="2400">
                <a:latin typeface="+mj-lt"/>
                <a:ea typeface="MingLiU-ExtB" panose="02020500000000000000" pitchFamily="18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6EC1-8F33-4665-B636-949CE83BA99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7299-3C36-46FB-AD0E-02308AFA07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784-9228-4C08-8BBE-A8A156E567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3431-714F-4306-8971-0C58699C52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784-9228-4C08-8BBE-A8A156E5671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3431-714F-4306-8971-0C58699C52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006A-36D4-453D-AA8F-57E5861BAD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14AE-5287-46C4-8AD7-B70FAF9135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E15DBA-1081-4A95-A38C-BBADF69C46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spc="-100" baseline="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DF7A00"/>
        </a:buClr>
        <a:buSzPct val="85000"/>
        <a:buFont typeface="Wingdings" panose="05000000000000000000" pitchFamily="2" charset="2"/>
        <a:buChar char="Ø"/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rgbClr val="58595B"/>
          </a:solidFill>
          <a:latin typeface="Myriad Pro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58595B"/>
          </a:solidFill>
          <a:latin typeface="Myriad Pro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rgbClr val="58595B"/>
          </a:solidFill>
          <a:latin typeface="Myriad Pro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E15DBA-1081-4A95-A38C-BBADF69C46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pbaracaldo\Pictures\swoosh_rgb-oran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194014"/>
            <a:ext cx="4883150" cy="4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baracaldo\Downloads\sun-bird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3939"/>
            <a:ext cx="651095" cy="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spc="-100" baseline="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DF7A00"/>
        </a:buClr>
        <a:buSzPct val="85000"/>
        <a:buFont typeface="Wingdings" panose="05000000000000000000" pitchFamily="2" charset="2"/>
        <a:buChar char="Ø"/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rgbClr val="58595B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E15DBA-1081-4A95-A38C-BBADF69C46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D21462-AD79-4DA9-8095-72A5A92413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pbaracaldo\Downloads\sun-bird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3939"/>
            <a:ext cx="651095" cy="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spc="-100" baseline="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DF7A00"/>
        </a:buClr>
        <a:buSzPct val="8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006A-36D4-453D-AA8F-57E5861BA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14AE-5287-46C4-8AD7-B70FAF913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Myriad Pro"/>
              </a:rPr>
              <a:t>Pasco County, Fl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Myriad Pro"/>
              </a:rPr>
              <a:t>Celebrating CD Week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F0E82-3BE2-4397-8967-F9C9B795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36E0E3F-7851-4A36-BF91-E60E2BF56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494"/>
            <a:ext cx="9144000" cy="42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Increase awareness of the need and impact for CDBG and HOME funding</a:t>
            </a:r>
          </a:p>
          <a:p>
            <a:pPr lvl="1"/>
            <a:r>
              <a:rPr lang="en-US" sz="3200" dirty="0"/>
              <a:t>How are your program funds invested in the community to meet critical needs?</a:t>
            </a:r>
          </a:p>
          <a:p>
            <a:pPr lvl="1"/>
            <a:r>
              <a:rPr lang="en-US" sz="3200" dirty="0"/>
              <a:t>Who is benefiting from program funds?</a:t>
            </a:r>
          </a:p>
          <a:p>
            <a:pPr lvl="1"/>
            <a:r>
              <a:rPr lang="en-US" sz="3200" dirty="0"/>
              <a:t>Highlight examples</a:t>
            </a:r>
          </a:p>
          <a:p>
            <a:pPr lvl="1"/>
            <a:r>
              <a:rPr lang="en-US" sz="3200" dirty="0"/>
              <a:t>CAPER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77CBD-2B1F-468B-8EFD-AB20937D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51197-7477-538F-FF0D-9D7CE6866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418752"/>
            <a:ext cx="2450424" cy="18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8ED0-3208-8E93-EE3D-4A4BEDB9A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151B-90D5-B7F9-0273-B39BCA72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Build on YOUR Strengths/Use What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086F-1D1F-4999-50ED-83A5D398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Press Release</a:t>
            </a:r>
          </a:p>
          <a:p>
            <a:r>
              <a:rPr lang="en-US" sz="4000" dirty="0"/>
              <a:t>Social Media</a:t>
            </a:r>
          </a:p>
          <a:p>
            <a:r>
              <a:rPr lang="en-US" sz="4000" dirty="0"/>
              <a:t>CD Week Tool Kit</a:t>
            </a:r>
          </a:p>
          <a:p>
            <a:r>
              <a:rPr lang="en-US" sz="4000" dirty="0"/>
              <a:t>Build off of prior year activities</a:t>
            </a:r>
          </a:p>
          <a:p>
            <a:r>
              <a:rPr lang="en-US" sz="4000" dirty="0"/>
              <a:t>Highlight activities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0D773-C5E8-54BA-D9DB-7CC4B5C8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5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8752-E7EF-ECDB-C66C-A2CAB993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6C7E-D78D-615C-2EDE-A2FCB11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2E127-E328-0843-E036-A3A9A9A6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7867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Start early</a:t>
            </a:r>
          </a:p>
          <a:p>
            <a:r>
              <a:rPr lang="en-US" sz="3200" dirty="0"/>
              <a:t>Build off of last year</a:t>
            </a:r>
          </a:p>
          <a:p>
            <a:r>
              <a:rPr lang="en-US" sz="3200" dirty="0"/>
              <a:t>This is not a competition</a:t>
            </a:r>
          </a:p>
          <a:p>
            <a:pPr lvl="1"/>
            <a:r>
              <a:rPr lang="en-US" sz="3200" dirty="0"/>
              <a:t>Budgets</a:t>
            </a:r>
          </a:p>
          <a:p>
            <a:pPr lvl="1"/>
            <a:r>
              <a:rPr lang="en-US" sz="3200" dirty="0"/>
              <a:t>Staffing </a:t>
            </a:r>
          </a:p>
          <a:p>
            <a:r>
              <a:rPr lang="en-US" sz="3200" dirty="0"/>
              <a:t>Activities do not have to occur every day</a:t>
            </a:r>
          </a:p>
          <a:p>
            <a:r>
              <a:rPr lang="en-US" sz="3200" dirty="0"/>
              <a:t>Use the CD Week Tool Kit – there are examples and samples for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C45E3-2A46-6694-B4AD-843073E8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4864-2C25-9C74-2FE8-4568D15D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0700-D140-2616-5244-FC543711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Doesn’t Have to be Expensive to be Effective</a:t>
            </a:r>
          </a:p>
        </p:txBody>
      </p:sp>
      <p:pic>
        <p:nvPicPr>
          <p:cNvPr id="6" name="Content Placeholder 5" descr="A picture containing text, indoor, shelf, several&#10;&#10;AI-generated content may be incorrect.">
            <a:extLst>
              <a:ext uri="{FF2B5EF4-FFF2-40B4-BE49-F238E27FC236}">
                <a16:creationId xmlns:a16="http://schemas.microsoft.com/office/drawing/2014/main" id="{CC0DA484-CAE1-6B54-7F09-E4483B85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58" y="1600200"/>
            <a:ext cx="2917722" cy="23622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152A46-9ED1-CF10-175D-30AC0B6D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  <p:pic>
        <p:nvPicPr>
          <p:cNvPr id="10" name="Picture 9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726FA1DE-C918-2FBE-63E7-88DAA177D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295400"/>
            <a:ext cx="3200400" cy="240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B51B8E-83A1-3E03-0098-62BD760A0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1513"/>
            <a:ext cx="4572000" cy="2415540"/>
          </a:xfrm>
          <a:prstGeom prst="rect">
            <a:avLst/>
          </a:prstGeom>
        </p:spPr>
      </p:pic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7B34D49-04F6-B1CE-F6D8-92F33B5341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402166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FDD9-215E-2ABC-BB93-0B5B7FD4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/>
              <a:t>Pasco County Planned Activities for CD Week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BA96-6B9E-AC50-F79A-B982E978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Monday April 21, 2025 – PCCD Director to appear on Morning Blend with PRNR Director to discuss how CDBG funds made Lake Lisa a reality</a:t>
            </a:r>
          </a:p>
          <a:p>
            <a:pPr>
              <a:lnSpc>
                <a:spcPct val="90000"/>
              </a:lnSpc>
            </a:pPr>
            <a:r>
              <a:rPr lang="en-US" sz="1700"/>
              <a:t>Tuesday April 22, 2025 – PCCD will receive a resolution in honor of CD Week.  PCCD will gift County Commissioners with a Lego set because “CDBG are the building blocks of our Community”</a:t>
            </a:r>
          </a:p>
          <a:p>
            <a:pPr>
              <a:lnSpc>
                <a:spcPct val="90000"/>
              </a:lnSpc>
            </a:pPr>
            <a:r>
              <a:rPr lang="en-US" sz="1700"/>
              <a:t>Wednesday April 23, 2025 – PCCD open house, meet our new director.</a:t>
            </a:r>
          </a:p>
          <a:p>
            <a:pPr>
              <a:lnSpc>
                <a:spcPct val="90000"/>
              </a:lnSpc>
            </a:pPr>
            <a:r>
              <a:rPr lang="en-US" sz="1700"/>
              <a:t>Daily Social Media Posts</a:t>
            </a:r>
          </a:p>
          <a:p>
            <a:pPr>
              <a:lnSpc>
                <a:spcPct val="90000"/>
              </a:lnSpc>
            </a:pPr>
            <a:r>
              <a:rPr lang="en-US" sz="1700"/>
              <a:t>Provide agencies with postcards and stamps for beneficiaries to mail to elected officials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  <p:pic>
        <p:nvPicPr>
          <p:cNvPr id="6" name="Picture 5" descr="Chart, sunburst chart&#10;&#10;AI-generated content may be incorrect.">
            <a:extLst>
              <a:ext uri="{FF2B5EF4-FFF2-40B4-BE49-F238E27FC236}">
                <a16:creationId xmlns:a16="http://schemas.microsoft.com/office/drawing/2014/main" id="{F51C0501-CCF1-E89F-4C02-983B63B7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2453"/>
            <a:ext cx="4038600" cy="4100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17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E3A4-01D9-4807-8752-2AD76313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DC03-ABC1-B2AA-8BE8-9423F84F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CD Week Kick Off with Congressman Bilirakis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0BED0-B122-7DDA-8BEB-15740EC39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  <p:pic>
        <p:nvPicPr>
          <p:cNvPr id="12" name="Picture 11" descr="A picture containing text, sign, screenshot&#10;&#10;AI-generated content may be incorrect.">
            <a:extLst>
              <a:ext uri="{FF2B5EF4-FFF2-40B4-BE49-F238E27FC236}">
                <a16:creationId xmlns:a16="http://schemas.microsoft.com/office/drawing/2014/main" id="{51532623-43FF-131D-BC84-4FD3610F2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6096000" cy="51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50B9-CDAD-9874-6354-26F7250EE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7FED-C1C1-9317-5E43-93E0120D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Lighthouse for the Blind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BE395-9343-D929-13FF-E010994F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  <p:pic>
        <p:nvPicPr>
          <p:cNvPr id="5" name="Picture 4" descr="A picture containing text, sign, screenshot&#10;&#10;AI-generated content may be incorrect.">
            <a:extLst>
              <a:ext uri="{FF2B5EF4-FFF2-40B4-BE49-F238E27FC236}">
                <a16:creationId xmlns:a16="http://schemas.microsoft.com/office/drawing/2014/main" id="{8C6162D5-5A72-2CEF-3377-51C5E9FAF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84" y="1524000"/>
            <a:ext cx="6071631" cy="50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A7F0A-1F37-9E51-64C2-EF9A9690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96B5-3C51-245B-9C83-F076E90C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Ministries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850CB-5DD9-6A29-45E3-F2CBDB0A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36101"/>
            <a:ext cx="761905" cy="11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1FBF8-93F5-1AB5-6756-4E4B1871A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1255"/>
            <a:ext cx="5886053" cy="49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07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Template - OSVP-Arial24">
  <a:themeElements>
    <a:clrScheme name="OSVP Colors">
      <a:dk1>
        <a:srgbClr val="58595B"/>
      </a:dk1>
      <a:lt1>
        <a:srgbClr val="F8F8F8"/>
      </a:lt1>
      <a:dk2>
        <a:srgbClr val="F8F8F8"/>
      </a:dk2>
      <a:lt2>
        <a:srgbClr val="F3F2DC"/>
      </a:lt2>
      <a:accent1>
        <a:srgbClr val="58595B"/>
      </a:accent1>
      <a:accent2>
        <a:srgbClr val="002395"/>
      </a:accent2>
      <a:accent3>
        <a:srgbClr val="69961A"/>
      </a:accent3>
      <a:accent4>
        <a:srgbClr val="F2BC49"/>
      </a:accent4>
      <a:accent5>
        <a:srgbClr val="808DA0"/>
      </a:accent5>
      <a:accent6>
        <a:srgbClr val="DF7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VP">
  <a:themeElements>
    <a:clrScheme name="OSVP Colors">
      <a:dk1>
        <a:srgbClr val="58595B"/>
      </a:dk1>
      <a:lt1>
        <a:srgbClr val="F8F8F8"/>
      </a:lt1>
      <a:dk2>
        <a:srgbClr val="F8F8F8"/>
      </a:dk2>
      <a:lt2>
        <a:srgbClr val="F3F2DC"/>
      </a:lt2>
      <a:accent1>
        <a:srgbClr val="58595B"/>
      </a:accent1>
      <a:accent2>
        <a:srgbClr val="002395"/>
      </a:accent2>
      <a:accent3>
        <a:srgbClr val="69961A"/>
      </a:accent3>
      <a:accent4>
        <a:srgbClr val="F2BC49"/>
      </a:accent4>
      <a:accent5>
        <a:srgbClr val="808DA0"/>
      </a:accent5>
      <a:accent6>
        <a:srgbClr val="DF7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SVP">
  <a:themeElements>
    <a:clrScheme name="OSVP Colors">
      <a:dk1>
        <a:srgbClr val="58595B"/>
      </a:dk1>
      <a:lt1>
        <a:srgbClr val="F8F8F8"/>
      </a:lt1>
      <a:dk2>
        <a:srgbClr val="F8F8F8"/>
      </a:dk2>
      <a:lt2>
        <a:srgbClr val="F3F2DC"/>
      </a:lt2>
      <a:accent1>
        <a:srgbClr val="58595B"/>
      </a:accent1>
      <a:accent2>
        <a:srgbClr val="002395"/>
      </a:accent2>
      <a:accent3>
        <a:srgbClr val="69961A"/>
      </a:accent3>
      <a:accent4>
        <a:srgbClr val="F2BC49"/>
      </a:accent4>
      <a:accent5>
        <a:srgbClr val="808DA0"/>
      </a:accent5>
      <a:accent6>
        <a:srgbClr val="DF7A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212</TotalTime>
  <Words>610</Words>
  <Application>Microsoft Office PowerPoint</Application>
  <PresentationFormat>On-screen Show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Myriad Pro</vt:lpstr>
      <vt:lpstr>Wingdings</vt:lpstr>
      <vt:lpstr>PPT Template - OSVP-Arial24</vt:lpstr>
      <vt:lpstr>1_OSVP</vt:lpstr>
      <vt:lpstr>2_OSVP</vt:lpstr>
      <vt:lpstr>2_Office Theme</vt:lpstr>
      <vt:lpstr>Pasco County, Fl</vt:lpstr>
      <vt:lpstr>Why?</vt:lpstr>
      <vt:lpstr>Build on YOUR Strengths/Use What You Have</vt:lpstr>
      <vt:lpstr>Tips and Tricks</vt:lpstr>
      <vt:lpstr>It Doesn’t Have to be Expensive to be Effective</vt:lpstr>
      <vt:lpstr>Pasco County Planned Activities for CD Week 2025</vt:lpstr>
      <vt:lpstr>2024 CD Week Kick Off with Congressman Bilirakis</vt:lpstr>
      <vt:lpstr>Lighthouse for the Blind</vt:lpstr>
      <vt:lpstr>Metropolitan Ministries </vt:lpstr>
      <vt:lpstr>PowerPoint Presentation</vt:lpstr>
    </vt:vector>
  </TitlesOfParts>
  <Company>Pasco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N. French</dc:creator>
  <cp:lastModifiedBy>Hilary L. Bruno</cp:lastModifiedBy>
  <cp:revision>10</cp:revision>
  <dcterms:created xsi:type="dcterms:W3CDTF">2020-12-15T16:31:32Z</dcterms:created>
  <dcterms:modified xsi:type="dcterms:W3CDTF">2025-03-27T19:22:20Z</dcterms:modified>
</cp:coreProperties>
</file>